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68"/>
  </p:notesMasterIdLst>
  <p:sldIdLst>
    <p:sldId id="256" r:id="rId2"/>
    <p:sldId id="262" r:id="rId3"/>
    <p:sldId id="263" r:id="rId4"/>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260" r:id="rId67"/>
  </p:sldIdLst>
  <p:sldSz cx="12192000" cy="6858000"/>
  <p:notesSz cx="6858000" cy="9144000"/>
  <p:embeddedFontLst>
    <p:embeddedFont>
      <p:font typeface="Tahoma" panose="020B0604030504040204" pitchFamily="34" charset="0"/>
      <p:regular r:id="rId69"/>
      <p:bold r:id="rId70"/>
    </p:embeddedFont>
    <p:embeddedFont>
      <p:font typeface="Calibri" panose="020F0502020204030204" pitchFamily="34" charset="0"/>
      <p:regular r:id="rId71"/>
      <p:bold r:id="rId72"/>
      <p:italic r:id="rId73"/>
      <p:boldItalic r:id="rId74"/>
    </p:embeddedFont>
    <p:embeddedFont>
      <p:font typeface="Wingdings 2" panose="05020102010507070707" pitchFamily="18" charset="2"/>
      <p:regular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p:cViewPr varScale="1">
        <p:scale>
          <a:sx n="88" d="100"/>
          <a:sy n="88" d="100"/>
        </p:scale>
        <p:origin x="624"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1" d="100"/>
          <a:sy n="71" d="100"/>
        </p:scale>
        <p:origin x="3222"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6.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359BA1-AED9-41E8-9547-F26451D546BD}" type="doc">
      <dgm:prSet loTypeId="urn:microsoft.com/office/officeart/2005/8/layout/vList5" loCatId="list" qsTypeId="urn:microsoft.com/office/officeart/2005/8/quickstyle/simple1" qsCatId="simple" csTypeId="urn:microsoft.com/office/officeart/2005/8/colors/colorful1#1" csCatId="colorful" phldr="1"/>
      <dgm:spPr/>
      <dgm:t>
        <a:bodyPr/>
        <a:lstStyle/>
        <a:p>
          <a:endParaRPr lang="en-US"/>
        </a:p>
      </dgm:t>
    </dgm:pt>
    <dgm:pt modelId="{FA60A57A-EDA3-48BD-92C6-EC1A9FD90297}">
      <dgm:prSet phldrT="[Text]"/>
      <dgm:spPr/>
      <dgm:t>
        <a:bodyPr/>
        <a:lstStyle/>
        <a:p>
          <a:r>
            <a:rPr lang="en-US" dirty="0" smtClean="0">
              <a:latin typeface="Calibri" pitchFamily="34" charset="0"/>
            </a:rPr>
            <a:t>Abstraction</a:t>
          </a:r>
          <a:endParaRPr lang="en-US" dirty="0"/>
        </a:p>
      </dgm:t>
    </dgm:pt>
    <dgm:pt modelId="{F40B86BE-DD4E-4CAF-AB8C-25C59FD6A55E}" type="parTrans" cxnId="{5554A0DB-83A0-4A0F-8C50-27F59C9EBCBB}">
      <dgm:prSet/>
      <dgm:spPr/>
      <dgm:t>
        <a:bodyPr/>
        <a:lstStyle/>
        <a:p>
          <a:endParaRPr lang="en-US"/>
        </a:p>
      </dgm:t>
    </dgm:pt>
    <dgm:pt modelId="{D595C4CB-8708-4E9A-9771-87DE262952D5}" type="sibTrans" cxnId="{5554A0DB-83A0-4A0F-8C50-27F59C9EBCBB}">
      <dgm:prSet/>
      <dgm:spPr/>
      <dgm:t>
        <a:bodyPr/>
        <a:lstStyle/>
        <a:p>
          <a:endParaRPr lang="en-US"/>
        </a:p>
      </dgm:t>
    </dgm:pt>
    <dgm:pt modelId="{D54596A3-2202-4FBE-B188-A801DE9535F8}">
      <dgm:prSet phldrT="[Text]" custT="1"/>
      <dgm:spPr/>
      <dgm:t>
        <a:bodyPr/>
        <a:lstStyle/>
        <a:p>
          <a:r>
            <a:rPr lang="en-US" sz="1000" dirty="0" smtClean="0">
              <a:latin typeface="Calibri" pitchFamily="34" charset="0"/>
            </a:rPr>
            <a:t>Abstraction is the feature of extracting only the required information from objects. For example, consider a television as an object. It has a manual stating how to use the television. However, this manual does not show all the technical details of the television, thus, giving only an abstraction to the user.</a:t>
          </a:r>
          <a:endParaRPr lang="en-US" sz="1000" dirty="0"/>
        </a:p>
      </dgm:t>
    </dgm:pt>
    <dgm:pt modelId="{F40E28A0-C5E8-463F-B2C6-C59563BAEFB6}" type="parTrans" cxnId="{207384E8-F390-4ECC-9EFE-A524D4403934}">
      <dgm:prSet/>
      <dgm:spPr/>
      <dgm:t>
        <a:bodyPr/>
        <a:lstStyle/>
        <a:p>
          <a:endParaRPr lang="en-US"/>
        </a:p>
      </dgm:t>
    </dgm:pt>
    <dgm:pt modelId="{EF939842-E632-4234-81DD-CB41F03688AB}" type="sibTrans" cxnId="{207384E8-F390-4ECC-9EFE-A524D4403934}">
      <dgm:prSet/>
      <dgm:spPr/>
      <dgm:t>
        <a:bodyPr/>
        <a:lstStyle/>
        <a:p>
          <a:endParaRPr lang="en-US"/>
        </a:p>
      </dgm:t>
    </dgm:pt>
    <dgm:pt modelId="{4C1D8DC7-3051-4B3B-B016-813998BA52E6}">
      <dgm:prSet phldrT="[Text]"/>
      <dgm:spPr/>
      <dgm:t>
        <a:bodyPr/>
        <a:lstStyle/>
        <a:p>
          <a:r>
            <a:rPr lang="en-US" dirty="0" smtClean="0">
              <a:latin typeface="Calibri" pitchFamily="34" charset="0"/>
            </a:rPr>
            <a:t>Encapsulation</a:t>
          </a:r>
          <a:endParaRPr lang="en-US" dirty="0"/>
        </a:p>
      </dgm:t>
    </dgm:pt>
    <dgm:pt modelId="{3027DD24-379A-4508-B078-EED99956F8A5}" type="parTrans" cxnId="{1F22FE77-07AD-4039-9874-2FB0E5C6DA62}">
      <dgm:prSet/>
      <dgm:spPr/>
      <dgm:t>
        <a:bodyPr/>
        <a:lstStyle/>
        <a:p>
          <a:endParaRPr lang="en-US"/>
        </a:p>
      </dgm:t>
    </dgm:pt>
    <dgm:pt modelId="{B27C68D3-8417-406C-A43E-2268BA2A40FE}" type="sibTrans" cxnId="{1F22FE77-07AD-4039-9874-2FB0E5C6DA62}">
      <dgm:prSet/>
      <dgm:spPr/>
      <dgm:t>
        <a:bodyPr/>
        <a:lstStyle/>
        <a:p>
          <a:endParaRPr lang="en-US"/>
        </a:p>
      </dgm:t>
    </dgm:pt>
    <dgm:pt modelId="{20B67D17-C5AA-4370-8168-1F9ADCE790A5}">
      <dgm:prSet phldrT="[Text]" custT="1"/>
      <dgm:spPr/>
      <dgm:t>
        <a:bodyPr/>
        <a:lstStyle/>
        <a:p>
          <a:r>
            <a:rPr lang="en-US" sz="1000" dirty="0" smtClean="0">
              <a:latin typeface="Calibri" pitchFamily="34" charset="0"/>
            </a:rPr>
            <a:t>Details of what a class contains need not be visible to other classes and objects that use it. Instead, only specific information can be made visible and the others can be hidden. This is achieved through encapsulation, also called data hiding. Both abstraction and encapsulation are complementary to each other.</a:t>
          </a:r>
          <a:endParaRPr lang="en-US" sz="1000" dirty="0"/>
        </a:p>
      </dgm:t>
    </dgm:pt>
    <dgm:pt modelId="{C6BED583-F2D7-4DD7-9814-F6BFCFC151BD}" type="parTrans" cxnId="{BEBFF562-E6D4-4978-BFB5-E4F86CEFF226}">
      <dgm:prSet/>
      <dgm:spPr/>
      <dgm:t>
        <a:bodyPr/>
        <a:lstStyle/>
        <a:p>
          <a:endParaRPr lang="en-US"/>
        </a:p>
      </dgm:t>
    </dgm:pt>
    <dgm:pt modelId="{985AB299-1EE3-4E85-B982-FFCD88B8953D}" type="sibTrans" cxnId="{BEBFF562-E6D4-4978-BFB5-E4F86CEFF226}">
      <dgm:prSet/>
      <dgm:spPr/>
      <dgm:t>
        <a:bodyPr/>
        <a:lstStyle/>
        <a:p>
          <a:endParaRPr lang="en-US"/>
        </a:p>
      </dgm:t>
    </dgm:pt>
    <dgm:pt modelId="{1F78F275-0F6C-4F00-BBCD-459270C8535E}">
      <dgm:prSet phldrT="[Text]"/>
      <dgm:spPr/>
      <dgm:t>
        <a:bodyPr/>
        <a:lstStyle/>
        <a:p>
          <a:r>
            <a:rPr lang="en-US" dirty="0" smtClean="0">
              <a:latin typeface="Calibri" pitchFamily="34" charset="0"/>
            </a:rPr>
            <a:t>Inheritance</a:t>
          </a:r>
          <a:endParaRPr lang="en-US" dirty="0"/>
        </a:p>
      </dgm:t>
    </dgm:pt>
    <dgm:pt modelId="{DEE2CBD1-2117-4DEF-AB49-663BBD0D84F8}" type="sibTrans" cxnId="{F38DE43F-5D76-4184-92D4-9D86B1BEFF2A}">
      <dgm:prSet/>
      <dgm:spPr/>
      <dgm:t>
        <a:bodyPr/>
        <a:lstStyle/>
        <a:p>
          <a:endParaRPr lang="en-US"/>
        </a:p>
      </dgm:t>
    </dgm:pt>
    <dgm:pt modelId="{182853F6-E594-418C-A2A1-0450BB299A3B}" type="parTrans" cxnId="{F38DE43F-5D76-4184-92D4-9D86B1BEFF2A}">
      <dgm:prSet/>
      <dgm:spPr/>
      <dgm:t>
        <a:bodyPr/>
        <a:lstStyle/>
        <a:p>
          <a:endParaRPr lang="en-US"/>
        </a:p>
      </dgm:t>
    </dgm:pt>
    <dgm:pt modelId="{37A1BBBC-841E-4B31-A222-C46033B6E291}">
      <dgm:prSet phldrT="[Text]" custT="1"/>
      <dgm:spPr/>
      <dgm:t>
        <a:bodyPr/>
        <a:lstStyle/>
        <a:p>
          <a:r>
            <a:rPr lang="en-US" sz="1000" dirty="0" smtClean="0">
              <a:latin typeface="Calibri" pitchFamily="34" charset="0"/>
            </a:rPr>
            <a:t>Inheritance is the process of creating a new class based on the attributes and methods of an existing class. The existing class is called the base class whereas the new class created is called the derived class. This is a very important concept of object-oriented programming as it helps to reuse the inherited attributes and methods.</a:t>
          </a:r>
          <a:endParaRPr lang="en-US" sz="1000" dirty="0"/>
        </a:p>
      </dgm:t>
    </dgm:pt>
    <dgm:pt modelId="{A8865B3B-7B73-4FC5-AEDE-6C9CF2A23017}" type="sibTrans" cxnId="{C4822BD0-12DF-49D7-AAEC-657C2F4A901B}">
      <dgm:prSet/>
      <dgm:spPr/>
      <dgm:t>
        <a:bodyPr/>
        <a:lstStyle/>
        <a:p>
          <a:endParaRPr lang="en-US"/>
        </a:p>
      </dgm:t>
    </dgm:pt>
    <dgm:pt modelId="{2CE2D7A9-E99A-4E42-89CE-C5A4A166322E}" type="parTrans" cxnId="{C4822BD0-12DF-49D7-AAEC-657C2F4A901B}">
      <dgm:prSet/>
      <dgm:spPr/>
      <dgm:t>
        <a:bodyPr/>
        <a:lstStyle/>
        <a:p>
          <a:endParaRPr lang="en-US"/>
        </a:p>
      </dgm:t>
    </dgm:pt>
    <dgm:pt modelId="{7281B7ED-B6D7-4C2E-9301-C74D0B2B6D7E}">
      <dgm:prSet phldrT="[Text]"/>
      <dgm:spPr/>
      <dgm:t>
        <a:bodyPr/>
        <a:lstStyle/>
        <a:p>
          <a:r>
            <a:rPr lang="en-US" dirty="0" smtClean="0">
              <a:latin typeface="Calibri" pitchFamily="34" charset="0"/>
            </a:rPr>
            <a:t>Polymorphism</a:t>
          </a:r>
          <a:endParaRPr lang="en-US" dirty="0"/>
        </a:p>
      </dgm:t>
    </dgm:pt>
    <dgm:pt modelId="{13F68B73-F5D8-48F5-BF92-778A3E5EBC2C}" type="parTrans" cxnId="{E66CF925-8B3F-4146-9B83-7C0AAF4E88D3}">
      <dgm:prSet/>
      <dgm:spPr/>
      <dgm:t>
        <a:bodyPr/>
        <a:lstStyle/>
        <a:p>
          <a:endParaRPr lang="en-US"/>
        </a:p>
      </dgm:t>
    </dgm:pt>
    <dgm:pt modelId="{041CBCDF-6709-43B0-BF31-97FA12074396}" type="sibTrans" cxnId="{E66CF925-8B3F-4146-9B83-7C0AAF4E88D3}">
      <dgm:prSet/>
      <dgm:spPr/>
      <dgm:t>
        <a:bodyPr/>
        <a:lstStyle/>
        <a:p>
          <a:endParaRPr lang="en-US"/>
        </a:p>
      </dgm:t>
    </dgm:pt>
    <dgm:pt modelId="{738F9522-AFD9-41D3-BED2-BD7D255E868C}">
      <dgm:prSet phldrT="[Text]" custT="1"/>
      <dgm:spPr/>
      <dgm:t>
        <a:bodyPr/>
        <a:lstStyle/>
        <a:p>
          <a:r>
            <a:rPr lang="en-US" sz="1000" dirty="0" smtClean="0">
              <a:latin typeface="Calibri" pitchFamily="34" charset="0"/>
            </a:rPr>
            <a:t>Polymorphism is the ability to behave differently in different situations. It is basically seen in programs where you have multiple methods declared with the same name but with different parameters and different behavior.</a:t>
          </a:r>
          <a:endParaRPr lang="en-US" sz="1000" dirty="0"/>
        </a:p>
      </dgm:t>
    </dgm:pt>
    <dgm:pt modelId="{E696C177-4C0A-408B-989A-1D8C52E6C0D7}" type="parTrans" cxnId="{8EF5FA23-4E77-44E9-80FF-AF09D2CCF2A0}">
      <dgm:prSet/>
      <dgm:spPr/>
      <dgm:t>
        <a:bodyPr/>
        <a:lstStyle/>
        <a:p>
          <a:endParaRPr lang="en-US"/>
        </a:p>
      </dgm:t>
    </dgm:pt>
    <dgm:pt modelId="{3BAE091F-8F9A-4192-AB5B-8F252D92FA10}" type="sibTrans" cxnId="{8EF5FA23-4E77-44E9-80FF-AF09D2CCF2A0}">
      <dgm:prSet/>
      <dgm:spPr/>
      <dgm:t>
        <a:bodyPr/>
        <a:lstStyle/>
        <a:p>
          <a:endParaRPr lang="en-US"/>
        </a:p>
      </dgm:t>
    </dgm:pt>
    <dgm:pt modelId="{4ED85A35-524A-48F6-8CA9-D7F6EB81F5B4}" type="pres">
      <dgm:prSet presAssocID="{16359BA1-AED9-41E8-9547-F26451D546BD}" presName="Name0" presStyleCnt="0">
        <dgm:presLayoutVars>
          <dgm:dir/>
          <dgm:animLvl val="lvl"/>
          <dgm:resizeHandles val="exact"/>
        </dgm:presLayoutVars>
      </dgm:prSet>
      <dgm:spPr/>
      <dgm:t>
        <a:bodyPr/>
        <a:lstStyle/>
        <a:p>
          <a:endParaRPr lang="en-US"/>
        </a:p>
      </dgm:t>
    </dgm:pt>
    <dgm:pt modelId="{895FB49B-67A0-4BCF-A25A-3F284669590F}" type="pres">
      <dgm:prSet presAssocID="{FA60A57A-EDA3-48BD-92C6-EC1A9FD90297}" presName="linNode" presStyleCnt="0"/>
      <dgm:spPr/>
    </dgm:pt>
    <dgm:pt modelId="{090AC56A-F817-4A94-87CA-0927B7A4CF73}" type="pres">
      <dgm:prSet presAssocID="{FA60A57A-EDA3-48BD-92C6-EC1A9FD90297}" presName="parentText" presStyleLbl="node1" presStyleIdx="0" presStyleCnt="4">
        <dgm:presLayoutVars>
          <dgm:chMax val="1"/>
          <dgm:bulletEnabled val="1"/>
        </dgm:presLayoutVars>
      </dgm:prSet>
      <dgm:spPr/>
      <dgm:t>
        <a:bodyPr/>
        <a:lstStyle/>
        <a:p>
          <a:endParaRPr lang="en-US"/>
        </a:p>
      </dgm:t>
    </dgm:pt>
    <dgm:pt modelId="{68D4BCE8-A4AC-4E92-980F-ED53E13C28F0}" type="pres">
      <dgm:prSet presAssocID="{FA60A57A-EDA3-48BD-92C6-EC1A9FD90297}" presName="descendantText" presStyleLbl="alignAccFollowNode1" presStyleIdx="0" presStyleCnt="4">
        <dgm:presLayoutVars>
          <dgm:bulletEnabled val="1"/>
        </dgm:presLayoutVars>
      </dgm:prSet>
      <dgm:spPr/>
      <dgm:t>
        <a:bodyPr/>
        <a:lstStyle/>
        <a:p>
          <a:endParaRPr lang="en-US"/>
        </a:p>
      </dgm:t>
    </dgm:pt>
    <dgm:pt modelId="{19D0D224-B1DB-4993-8525-9B2C668FC47B}" type="pres">
      <dgm:prSet presAssocID="{D595C4CB-8708-4E9A-9771-87DE262952D5}" presName="sp" presStyleCnt="0"/>
      <dgm:spPr/>
    </dgm:pt>
    <dgm:pt modelId="{443A32B9-E140-445C-B23B-CE0F55923E09}" type="pres">
      <dgm:prSet presAssocID="{4C1D8DC7-3051-4B3B-B016-813998BA52E6}" presName="linNode" presStyleCnt="0"/>
      <dgm:spPr/>
    </dgm:pt>
    <dgm:pt modelId="{70DEDB18-81E5-4BC8-BE93-14AE4470CB7C}" type="pres">
      <dgm:prSet presAssocID="{4C1D8DC7-3051-4B3B-B016-813998BA52E6}" presName="parentText" presStyleLbl="node1" presStyleIdx="1" presStyleCnt="4">
        <dgm:presLayoutVars>
          <dgm:chMax val="1"/>
          <dgm:bulletEnabled val="1"/>
        </dgm:presLayoutVars>
      </dgm:prSet>
      <dgm:spPr/>
      <dgm:t>
        <a:bodyPr/>
        <a:lstStyle/>
        <a:p>
          <a:endParaRPr lang="en-US"/>
        </a:p>
      </dgm:t>
    </dgm:pt>
    <dgm:pt modelId="{B663EC8F-E0DB-4BFA-9BA8-7F15A0B93522}" type="pres">
      <dgm:prSet presAssocID="{4C1D8DC7-3051-4B3B-B016-813998BA52E6}" presName="descendantText" presStyleLbl="alignAccFollowNode1" presStyleIdx="1" presStyleCnt="4" custScaleY="121894">
        <dgm:presLayoutVars>
          <dgm:bulletEnabled val="1"/>
        </dgm:presLayoutVars>
      </dgm:prSet>
      <dgm:spPr/>
      <dgm:t>
        <a:bodyPr/>
        <a:lstStyle/>
        <a:p>
          <a:endParaRPr lang="en-US"/>
        </a:p>
      </dgm:t>
    </dgm:pt>
    <dgm:pt modelId="{3DCC4652-1B51-4145-A2F1-B68DB3813B17}" type="pres">
      <dgm:prSet presAssocID="{B27C68D3-8417-406C-A43E-2268BA2A40FE}" presName="sp" presStyleCnt="0"/>
      <dgm:spPr/>
    </dgm:pt>
    <dgm:pt modelId="{75B14E3A-42E6-457A-9156-61E1B919FE2B}" type="pres">
      <dgm:prSet presAssocID="{1F78F275-0F6C-4F00-BBCD-459270C8535E}" presName="linNode" presStyleCnt="0"/>
      <dgm:spPr/>
    </dgm:pt>
    <dgm:pt modelId="{89BD0245-D351-49EF-BFAA-B501834B42E9}" type="pres">
      <dgm:prSet presAssocID="{1F78F275-0F6C-4F00-BBCD-459270C8535E}" presName="parentText" presStyleLbl="node1" presStyleIdx="2" presStyleCnt="4">
        <dgm:presLayoutVars>
          <dgm:chMax val="1"/>
          <dgm:bulletEnabled val="1"/>
        </dgm:presLayoutVars>
      </dgm:prSet>
      <dgm:spPr/>
      <dgm:t>
        <a:bodyPr/>
        <a:lstStyle/>
        <a:p>
          <a:endParaRPr lang="en-US"/>
        </a:p>
      </dgm:t>
    </dgm:pt>
    <dgm:pt modelId="{7EB9FA92-33DA-4F26-AB76-2BB033A2453C}" type="pres">
      <dgm:prSet presAssocID="{1F78F275-0F6C-4F00-BBCD-459270C8535E}" presName="descendantText" presStyleLbl="alignAccFollowNode1" presStyleIdx="2" presStyleCnt="4">
        <dgm:presLayoutVars>
          <dgm:bulletEnabled val="1"/>
        </dgm:presLayoutVars>
      </dgm:prSet>
      <dgm:spPr/>
      <dgm:t>
        <a:bodyPr/>
        <a:lstStyle/>
        <a:p>
          <a:endParaRPr lang="en-US"/>
        </a:p>
      </dgm:t>
    </dgm:pt>
    <dgm:pt modelId="{D2CE0D3D-8D16-4BE3-BF51-38F4BA27ECD6}" type="pres">
      <dgm:prSet presAssocID="{DEE2CBD1-2117-4DEF-AB49-663BBD0D84F8}" presName="sp" presStyleCnt="0"/>
      <dgm:spPr/>
    </dgm:pt>
    <dgm:pt modelId="{D527034D-F2F7-403E-B976-890E855C756E}" type="pres">
      <dgm:prSet presAssocID="{7281B7ED-B6D7-4C2E-9301-C74D0B2B6D7E}" presName="linNode" presStyleCnt="0"/>
      <dgm:spPr/>
    </dgm:pt>
    <dgm:pt modelId="{F078E57C-40C8-4E77-9EEB-2D43F5BA64F2}" type="pres">
      <dgm:prSet presAssocID="{7281B7ED-B6D7-4C2E-9301-C74D0B2B6D7E}" presName="parentText" presStyleLbl="node1" presStyleIdx="3" presStyleCnt="4">
        <dgm:presLayoutVars>
          <dgm:chMax val="1"/>
          <dgm:bulletEnabled val="1"/>
        </dgm:presLayoutVars>
      </dgm:prSet>
      <dgm:spPr/>
      <dgm:t>
        <a:bodyPr/>
        <a:lstStyle/>
        <a:p>
          <a:endParaRPr lang="en-US"/>
        </a:p>
      </dgm:t>
    </dgm:pt>
    <dgm:pt modelId="{5477C874-D060-4870-B5EE-453AC42F464D}" type="pres">
      <dgm:prSet presAssocID="{7281B7ED-B6D7-4C2E-9301-C74D0B2B6D7E}" presName="descendantText" presStyleLbl="alignAccFollowNode1" presStyleIdx="3" presStyleCnt="4">
        <dgm:presLayoutVars>
          <dgm:bulletEnabled val="1"/>
        </dgm:presLayoutVars>
      </dgm:prSet>
      <dgm:spPr/>
      <dgm:t>
        <a:bodyPr/>
        <a:lstStyle/>
        <a:p>
          <a:endParaRPr lang="en-US"/>
        </a:p>
      </dgm:t>
    </dgm:pt>
  </dgm:ptLst>
  <dgm:cxnLst>
    <dgm:cxn modelId="{207384E8-F390-4ECC-9EFE-A524D4403934}" srcId="{FA60A57A-EDA3-48BD-92C6-EC1A9FD90297}" destId="{D54596A3-2202-4FBE-B188-A801DE9535F8}" srcOrd="0" destOrd="0" parTransId="{F40E28A0-C5E8-463F-B2C6-C59563BAEFB6}" sibTransId="{EF939842-E632-4234-81DD-CB41F03688AB}"/>
    <dgm:cxn modelId="{9FC19922-43C6-4D19-AE1B-069ADC7A2645}" type="presOf" srcId="{37A1BBBC-841E-4B31-A222-C46033B6E291}" destId="{7EB9FA92-33DA-4F26-AB76-2BB033A2453C}" srcOrd="0" destOrd="0" presId="urn:microsoft.com/office/officeart/2005/8/layout/vList5"/>
    <dgm:cxn modelId="{B29E89FF-4A93-4BF4-B690-5B21A8CE7A82}" type="presOf" srcId="{20B67D17-C5AA-4370-8168-1F9ADCE790A5}" destId="{B663EC8F-E0DB-4BFA-9BA8-7F15A0B93522}" srcOrd="0" destOrd="0" presId="urn:microsoft.com/office/officeart/2005/8/layout/vList5"/>
    <dgm:cxn modelId="{BD56800D-7BB2-4650-95C4-AAF20C7CD578}" type="presOf" srcId="{1F78F275-0F6C-4F00-BBCD-459270C8535E}" destId="{89BD0245-D351-49EF-BFAA-B501834B42E9}" srcOrd="0" destOrd="0" presId="urn:microsoft.com/office/officeart/2005/8/layout/vList5"/>
    <dgm:cxn modelId="{B7CA4D2F-3D50-46DE-AC0D-376932586BC3}" type="presOf" srcId="{7281B7ED-B6D7-4C2E-9301-C74D0B2B6D7E}" destId="{F078E57C-40C8-4E77-9EEB-2D43F5BA64F2}" srcOrd="0" destOrd="0" presId="urn:microsoft.com/office/officeart/2005/8/layout/vList5"/>
    <dgm:cxn modelId="{BEBFF562-E6D4-4978-BFB5-E4F86CEFF226}" srcId="{4C1D8DC7-3051-4B3B-B016-813998BA52E6}" destId="{20B67D17-C5AA-4370-8168-1F9ADCE790A5}" srcOrd="0" destOrd="0" parTransId="{C6BED583-F2D7-4DD7-9814-F6BFCFC151BD}" sibTransId="{985AB299-1EE3-4E85-B982-FFCD88B8953D}"/>
    <dgm:cxn modelId="{68E4A358-5E65-45D0-8912-2EF56591AC72}" type="presOf" srcId="{D54596A3-2202-4FBE-B188-A801DE9535F8}" destId="{68D4BCE8-A4AC-4E92-980F-ED53E13C28F0}" srcOrd="0" destOrd="0" presId="urn:microsoft.com/office/officeart/2005/8/layout/vList5"/>
    <dgm:cxn modelId="{1F22FE77-07AD-4039-9874-2FB0E5C6DA62}" srcId="{16359BA1-AED9-41E8-9547-F26451D546BD}" destId="{4C1D8DC7-3051-4B3B-B016-813998BA52E6}" srcOrd="1" destOrd="0" parTransId="{3027DD24-379A-4508-B078-EED99956F8A5}" sibTransId="{B27C68D3-8417-406C-A43E-2268BA2A40FE}"/>
    <dgm:cxn modelId="{C4822BD0-12DF-49D7-AAEC-657C2F4A901B}" srcId="{1F78F275-0F6C-4F00-BBCD-459270C8535E}" destId="{37A1BBBC-841E-4B31-A222-C46033B6E291}" srcOrd="0" destOrd="0" parTransId="{2CE2D7A9-E99A-4E42-89CE-C5A4A166322E}" sibTransId="{A8865B3B-7B73-4FC5-AEDE-6C9CF2A23017}"/>
    <dgm:cxn modelId="{282CF35B-C9F4-41F2-B40E-9FE6C787BAF8}" type="presOf" srcId="{4C1D8DC7-3051-4B3B-B016-813998BA52E6}" destId="{70DEDB18-81E5-4BC8-BE93-14AE4470CB7C}" srcOrd="0" destOrd="0" presId="urn:microsoft.com/office/officeart/2005/8/layout/vList5"/>
    <dgm:cxn modelId="{E66CF925-8B3F-4146-9B83-7C0AAF4E88D3}" srcId="{16359BA1-AED9-41E8-9547-F26451D546BD}" destId="{7281B7ED-B6D7-4C2E-9301-C74D0B2B6D7E}" srcOrd="3" destOrd="0" parTransId="{13F68B73-F5D8-48F5-BF92-778A3E5EBC2C}" sibTransId="{041CBCDF-6709-43B0-BF31-97FA12074396}"/>
    <dgm:cxn modelId="{FD869AB9-52D2-418A-9C26-76C777E782CB}" type="presOf" srcId="{738F9522-AFD9-41D3-BED2-BD7D255E868C}" destId="{5477C874-D060-4870-B5EE-453AC42F464D}" srcOrd="0" destOrd="0" presId="urn:microsoft.com/office/officeart/2005/8/layout/vList5"/>
    <dgm:cxn modelId="{E1773EB5-AB81-4BDA-93B1-F8C4868E8B94}" type="presOf" srcId="{16359BA1-AED9-41E8-9547-F26451D546BD}" destId="{4ED85A35-524A-48F6-8CA9-D7F6EB81F5B4}" srcOrd="0" destOrd="0" presId="urn:microsoft.com/office/officeart/2005/8/layout/vList5"/>
    <dgm:cxn modelId="{8EF5FA23-4E77-44E9-80FF-AF09D2CCF2A0}" srcId="{7281B7ED-B6D7-4C2E-9301-C74D0B2B6D7E}" destId="{738F9522-AFD9-41D3-BED2-BD7D255E868C}" srcOrd="0" destOrd="0" parTransId="{E696C177-4C0A-408B-989A-1D8C52E6C0D7}" sibTransId="{3BAE091F-8F9A-4192-AB5B-8F252D92FA10}"/>
    <dgm:cxn modelId="{5554A0DB-83A0-4A0F-8C50-27F59C9EBCBB}" srcId="{16359BA1-AED9-41E8-9547-F26451D546BD}" destId="{FA60A57A-EDA3-48BD-92C6-EC1A9FD90297}" srcOrd="0" destOrd="0" parTransId="{F40B86BE-DD4E-4CAF-AB8C-25C59FD6A55E}" sibTransId="{D595C4CB-8708-4E9A-9771-87DE262952D5}"/>
    <dgm:cxn modelId="{CDDFDCBD-D901-4061-AEC9-002E641D6CAC}" type="presOf" srcId="{FA60A57A-EDA3-48BD-92C6-EC1A9FD90297}" destId="{090AC56A-F817-4A94-87CA-0927B7A4CF73}" srcOrd="0" destOrd="0" presId="urn:microsoft.com/office/officeart/2005/8/layout/vList5"/>
    <dgm:cxn modelId="{F38DE43F-5D76-4184-92D4-9D86B1BEFF2A}" srcId="{16359BA1-AED9-41E8-9547-F26451D546BD}" destId="{1F78F275-0F6C-4F00-BBCD-459270C8535E}" srcOrd="2" destOrd="0" parTransId="{182853F6-E594-418C-A2A1-0450BB299A3B}" sibTransId="{DEE2CBD1-2117-4DEF-AB49-663BBD0D84F8}"/>
    <dgm:cxn modelId="{C720B5E9-4405-4F32-94C1-B7958EEB836F}" type="presParOf" srcId="{4ED85A35-524A-48F6-8CA9-D7F6EB81F5B4}" destId="{895FB49B-67A0-4BCF-A25A-3F284669590F}" srcOrd="0" destOrd="0" presId="urn:microsoft.com/office/officeart/2005/8/layout/vList5"/>
    <dgm:cxn modelId="{28A6E237-CD4F-46E6-8EFC-40AA0023B9D6}" type="presParOf" srcId="{895FB49B-67A0-4BCF-A25A-3F284669590F}" destId="{090AC56A-F817-4A94-87CA-0927B7A4CF73}" srcOrd="0" destOrd="0" presId="urn:microsoft.com/office/officeart/2005/8/layout/vList5"/>
    <dgm:cxn modelId="{D3CC106E-EE51-4C08-AD6A-1148B819FA6B}" type="presParOf" srcId="{895FB49B-67A0-4BCF-A25A-3F284669590F}" destId="{68D4BCE8-A4AC-4E92-980F-ED53E13C28F0}" srcOrd="1" destOrd="0" presId="urn:microsoft.com/office/officeart/2005/8/layout/vList5"/>
    <dgm:cxn modelId="{FEC131B7-61A9-4225-BE57-40E040C7278A}" type="presParOf" srcId="{4ED85A35-524A-48F6-8CA9-D7F6EB81F5B4}" destId="{19D0D224-B1DB-4993-8525-9B2C668FC47B}" srcOrd="1" destOrd="0" presId="urn:microsoft.com/office/officeart/2005/8/layout/vList5"/>
    <dgm:cxn modelId="{285B906B-532B-4907-964D-97D6C09C47CB}" type="presParOf" srcId="{4ED85A35-524A-48F6-8CA9-D7F6EB81F5B4}" destId="{443A32B9-E140-445C-B23B-CE0F55923E09}" srcOrd="2" destOrd="0" presId="urn:microsoft.com/office/officeart/2005/8/layout/vList5"/>
    <dgm:cxn modelId="{500E91BB-AD36-4EAC-BD84-5FA8F79E283F}" type="presParOf" srcId="{443A32B9-E140-445C-B23B-CE0F55923E09}" destId="{70DEDB18-81E5-4BC8-BE93-14AE4470CB7C}" srcOrd="0" destOrd="0" presId="urn:microsoft.com/office/officeart/2005/8/layout/vList5"/>
    <dgm:cxn modelId="{074B6900-A5C0-4FD7-9843-4833238BCEE3}" type="presParOf" srcId="{443A32B9-E140-445C-B23B-CE0F55923E09}" destId="{B663EC8F-E0DB-4BFA-9BA8-7F15A0B93522}" srcOrd="1" destOrd="0" presId="urn:microsoft.com/office/officeart/2005/8/layout/vList5"/>
    <dgm:cxn modelId="{C39D02CB-851B-40C4-B4AE-EE7D5EE8452B}" type="presParOf" srcId="{4ED85A35-524A-48F6-8CA9-D7F6EB81F5B4}" destId="{3DCC4652-1B51-4145-A2F1-B68DB3813B17}" srcOrd="3" destOrd="0" presId="urn:microsoft.com/office/officeart/2005/8/layout/vList5"/>
    <dgm:cxn modelId="{F13AD25F-52C6-46AE-8DA5-5B848D405E99}" type="presParOf" srcId="{4ED85A35-524A-48F6-8CA9-D7F6EB81F5B4}" destId="{75B14E3A-42E6-457A-9156-61E1B919FE2B}" srcOrd="4" destOrd="0" presId="urn:microsoft.com/office/officeart/2005/8/layout/vList5"/>
    <dgm:cxn modelId="{84C11DC2-1FD9-4961-A0EE-048259638DCB}" type="presParOf" srcId="{75B14E3A-42E6-457A-9156-61E1B919FE2B}" destId="{89BD0245-D351-49EF-BFAA-B501834B42E9}" srcOrd="0" destOrd="0" presId="urn:microsoft.com/office/officeart/2005/8/layout/vList5"/>
    <dgm:cxn modelId="{A52A2170-18B7-4C2C-AD21-871E73C08E02}" type="presParOf" srcId="{75B14E3A-42E6-457A-9156-61E1B919FE2B}" destId="{7EB9FA92-33DA-4F26-AB76-2BB033A2453C}" srcOrd="1" destOrd="0" presId="urn:microsoft.com/office/officeart/2005/8/layout/vList5"/>
    <dgm:cxn modelId="{51C74FB6-8D88-4A5C-BC6E-CD29080662A7}" type="presParOf" srcId="{4ED85A35-524A-48F6-8CA9-D7F6EB81F5B4}" destId="{D2CE0D3D-8D16-4BE3-BF51-38F4BA27ECD6}" srcOrd="5" destOrd="0" presId="urn:microsoft.com/office/officeart/2005/8/layout/vList5"/>
    <dgm:cxn modelId="{8628403E-CA80-418F-A939-E1029ECD5818}" type="presParOf" srcId="{4ED85A35-524A-48F6-8CA9-D7F6EB81F5B4}" destId="{D527034D-F2F7-403E-B976-890E855C756E}" srcOrd="6" destOrd="0" presId="urn:microsoft.com/office/officeart/2005/8/layout/vList5"/>
    <dgm:cxn modelId="{2BDC0753-7796-4E2A-B642-D463010E5E3B}" type="presParOf" srcId="{D527034D-F2F7-403E-B976-890E855C756E}" destId="{F078E57C-40C8-4E77-9EEB-2D43F5BA64F2}" srcOrd="0" destOrd="0" presId="urn:microsoft.com/office/officeart/2005/8/layout/vList5"/>
    <dgm:cxn modelId="{7DC71CA6-ED4D-43B4-A9D2-CF509D26D1FE}" type="presParOf" srcId="{D527034D-F2F7-403E-B976-890E855C756E}" destId="{5477C874-D060-4870-B5EE-453AC42F464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43E983-1C8A-41DF-B0AC-737C447AF89F}"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CA85A04B-8C30-42F0-85D5-50E997030AB3}">
      <dgm:prSet phldrT="[Text]" custT="1"/>
      <dgm:spPr/>
      <dgm:t>
        <a:bodyPr/>
        <a:lstStyle/>
        <a:p>
          <a:r>
            <a:rPr lang="en-US" sz="1200" dirty="0" smtClean="0">
              <a:solidFill>
                <a:schemeClr val="tx1"/>
              </a:solidFill>
              <a:latin typeface="Calibri" pitchFamily="34" charset="0"/>
            </a:rPr>
            <a:t>Should be a noun and written in initial caps, and not in mixed case. </a:t>
          </a:r>
          <a:endParaRPr lang="en-US" sz="1200" dirty="0">
            <a:solidFill>
              <a:schemeClr val="tx1"/>
            </a:solidFill>
          </a:endParaRPr>
        </a:p>
      </dgm:t>
    </dgm:pt>
    <dgm:pt modelId="{60A7076B-2CAC-4393-BB98-88A8F9E7ADA6}" type="parTrans" cxnId="{306D2C94-45D5-4D9F-9B04-4BA3B2565B09}">
      <dgm:prSet/>
      <dgm:spPr/>
      <dgm:t>
        <a:bodyPr/>
        <a:lstStyle/>
        <a:p>
          <a:endParaRPr lang="en-US"/>
        </a:p>
      </dgm:t>
    </dgm:pt>
    <dgm:pt modelId="{84BFAE2C-CA58-4913-8C3A-823EB4D7A0BD}" type="sibTrans" cxnId="{306D2C94-45D5-4D9F-9B04-4BA3B2565B09}">
      <dgm:prSet/>
      <dgm:spPr/>
      <dgm:t>
        <a:bodyPr/>
        <a:lstStyle/>
        <a:p>
          <a:endParaRPr lang="en-US"/>
        </a:p>
      </dgm:t>
    </dgm:pt>
    <dgm:pt modelId="{14436C49-2A31-4C00-853E-DD45DC4F6C4B}">
      <dgm:prSet phldrT="[Text]" custT="1"/>
      <dgm:spPr/>
      <dgm:t>
        <a:bodyPr/>
        <a:lstStyle/>
        <a:p>
          <a:r>
            <a:rPr lang="en-US" sz="1200" dirty="0" smtClean="0">
              <a:solidFill>
                <a:schemeClr val="tx1"/>
              </a:solidFill>
              <a:latin typeface="Calibri" pitchFamily="34" charset="0"/>
            </a:rPr>
            <a:t>Should be simple, descriptive, and meaningful.</a:t>
          </a:r>
          <a:endParaRPr lang="en-US" sz="1200" dirty="0">
            <a:solidFill>
              <a:schemeClr val="tx1"/>
            </a:solidFill>
          </a:endParaRPr>
        </a:p>
      </dgm:t>
    </dgm:pt>
    <dgm:pt modelId="{69287336-EF30-44B3-9581-68E582C3CAB8}" type="parTrans" cxnId="{167B8FC5-52D4-4714-A3FE-C8A7D41B70B9}">
      <dgm:prSet/>
      <dgm:spPr/>
      <dgm:t>
        <a:bodyPr/>
        <a:lstStyle/>
        <a:p>
          <a:endParaRPr lang="en-US"/>
        </a:p>
      </dgm:t>
    </dgm:pt>
    <dgm:pt modelId="{C31DD84F-BA0B-4673-8EE4-DB68C35100E8}" type="sibTrans" cxnId="{167B8FC5-52D4-4714-A3FE-C8A7D41B70B9}">
      <dgm:prSet/>
      <dgm:spPr/>
      <dgm:t>
        <a:bodyPr/>
        <a:lstStyle/>
        <a:p>
          <a:endParaRPr lang="en-US"/>
        </a:p>
      </dgm:t>
    </dgm:pt>
    <dgm:pt modelId="{A09848F5-E212-4664-9198-D226217E0133}">
      <dgm:prSet phldrT="[Text]" custT="1"/>
      <dgm:spPr/>
      <dgm:t>
        <a:bodyPr/>
        <a:lstStyle/>
        <a:p>
          <a:r>
            <a:rPr lang="en-US" sz="1200" dirty="0" smtClean="0">
              <a:solidFill>
                <a:schemeClr val="tx1"/>
              </a:solidFill>
              <a:latin typeface="Calibri" pitchFamily="34" charset="0"/>
            </a:rPr>
            <a:t>Cannot be a C# keyword.</a:t>
          </a:r>
          <a:endParaRPr lang="en-US" sz="1200" dirty="0">
            <a:solidFill>
              <a:schemeClr val="tx1"/>
            </a:solidFill>
          </a:endParaRPr>
        </a:p>
      </dgm:t>
    </dgm:pt>
    <dgm:pt modelId="{17E73CA6-D104-4525-B31B-11554BDF11AB}" type="parTrans" cxnId="{5C7B3676-D81E-4905-96BE-4F11DFE20D7E}">
      <dgm:prSet/>
      <dgm:spPr/>
      <dgm:t>
        <a:bodyPr/>
        <a:lstStyle/>
        <a:p>
          <a:endParaRPr lang="en-US"/>
        </a:p>
      </dgm:t>
    </dgm:pt>
    <dgm:pt modelId="{B0BB3AF5-A3A2-4A4A-94E3-A7E48313BB32}" type="sibTrans" cxnId="{5C7B3676-D81E-4905-96BE-4F11DFE20D7E}">
      <dgm:prSet/>
      <dgm:spPr/>
      <dgm:t>
        <a:bodyPr/>
        <a:lstStyle/>
        <a:p>
          <a:endParaRPr lang="en-US"/>
        </a:p>
      </dgm:t>
    </dgm:pt>
    <dgm:pt modelId="{9E22519E-E14B-4D11-8BD2-B04441C5797F}">
      <dgm:prSet phldrT="[Text]" custT="1"/>
      <dgm:spPr/>
      <dgm:t>
        <a:bodyPr/>
        <a:lstStyle/>
        <a:p>
          <a:r>
            <a:rPr lang="en-US" sz="1200" dirty="0" smtClean="0">
              <a:solidFill>
                <a:schemeClr val="tx1"/>
              </a:solidFill>
              <a:latin typeface="Calibri" pitchFamily="34" charset="0"/>
            </a:rPr>
            <a:t>Cannot begin with a digit but can begin with the ‘@’ character or an underscore (_). </a:t>
          </a:r>
          <a:endParaRPr lang="en-US" sz="1200" dirty="0">
            <a:solidFill>
              <a:schemeClr val="tx1"/>
            </a:solidFill>
          </a:endParaRPr>
        </a:p>
      </dgm:t>
    </dgm:pt>
    <dgm:pt modelId="{ECFA3F12-F19E-47F1-8428-8A8D3C8276C4}" type="parTrans" cxnId="{C7DD4139-9437-4ECE-ADB3-DCC02F295D3E}">
      <dgm:prSet/>
      <dgm:spPr/>
      <dgm:t>
        <a:bodyPr/>
        <a:lstStyle/>
        <a:p>
          <a:endParaRPr lang="en-US"/>
        </a:p>
      </dgm:t>
    </dgm:pt>
    <dgm:pt modelId="{C83A0A01-ADC9-4A0C-91E5-7107C017AE44}" type="sibTrans" cxnId="{C7DD4139-9437-4ECE-ADB3-DCC02F295D3E}">
      <dgm:prSet/>
      <dgm:spPr/>
      <dgm:t>
        <a:bodyPr/>
        <a:lstStyle/>
        <a:p>
          <a:endParaRPr lang="en-US"/>
        </a:p>
      </dgm:t>
    </dgm:pt>
    <dgm:pt modelId="{0A8D2272-60BF-4BA8-B621-7242E5C30989}" type="pres">
      <dgm:prSet presAssocID="{AC43E983-1C8A-41DF-B0AC-737C447AF89F}" presName="linear" presStyleCnt="0">
        <dgm:presLayoutVars>
          <dgm:dir/>
          <dgm:animLvl val="lvl"/>
          <dgm:resizeHandles val="exact"/>
        </dgm:presLayoutVars>
      </dgm:prSet>
      <dgm:spPr/>
      <dgm:t>
        <a:bodyPr/>
        <a:lstStyle/>
        <a:p>
          <a:endParaRPr lang="en-US"/>
        </a:p>
      </dgm:t>
    </dgm:pt>
    <dgm:pt modelId="{061A1864-AA0D-488C-8745-4B48F8BE0EDA}" type="pres">
      <dgm:prSet presAssocID="{CA85A04B-8C30-42F0-85D5-50E997030AB3}" presName="parentLin" presStyleCnt="0"/>
      <dgm:spPr/>
    </dgm:pt>
    <dgm:pt modelId="{32F74FAD-AF03-4050-BB20-4D145074DBD0}" type="pres">
      <dgm:prSet presAssocID="{CA85A04B-8C30-42F0-85D5-50E997030AB3}" presName="parentLeftMargin" presStyleLbl="node1" presStyleIdx="0" presStyleCnt="4"/>
      <dgm:spPr/>
      <dgm:t>
        <a:bodyPr/>
        <a:lstStyle/>
        <a:p>
          <a:endParaRPr lang="en-US"/>
        </a:p>
      </dgm:t>
    </dgm:pt>
    <dgm:pt modelId="{BB2B99E0-FB18-41F2-A119-D085EAB7CBB1}" type="pres">
      <dgm:prSet presAssocID="{CA85A04B-8C30-42F0-85D5-50E997030AB3}" presName="parentText" presStyleLbl="node1" presStyleIdx="0" presStyleCnt="4">
        <dgm:presLayoutVars>
          <dgm:chMax val="0"/>
          <dgm:bulletEnabled val="1"/>
        </dgm:presLayoutVars>
      </dgm:prSet>
      <dgm:spPr/>
      <dgm:t>
        <a:bodyPr/>
        <a:lstStyle/>
        <a:p>
          <a:endParaRPr lang="en-US"/>
        </a:p>
      </dgm:t>
    </dgm:pt>
    <dgm:pt modelId="{02B6A056-4037-4125-8AA3-9D5BBA393DAE}" type="pres">
      <dgm:prSet presAssocID="{CA85A04B-8C30-42F0-85D5-50E997030AB3}" presName="negativeSpace" presStyleCnt="0"/>
      <dgm:spPr/>
    </dgm:pt>
    <dgm:pt modelId="{79F5808E-503C-48B5-86E0-36E6FA5FEB55}" type="pres">
      <dgm:prSet presAssocID="{CA85A04B-8C30-42F0-85D5-50E997030AB3}" presName="childText" presStyleLbl="conFgAcc1" presStyleIdx="0" presStyleCnt="4">
        <dgm:presLayoutVars>
          <dgm:bulletEnabled val="1"/>
        </dgm:presLayoutVars>
      </dgm:prSet>
      <dgm:spPr/>
    </dgm:pt>
    <dgm:pt modelId="{7DE16DE2-0127-4998-AED7-F8DCD5930BF7}" type="pres">
      <dgm:prSet presAssocID="{84BFAE2C-CA58-4913-8C3A-823EB4D7A0BD}" presName="spaceBetweenRectangles" presStyleCnt="0"/>
      <dgm:spPr/>
    </dgm:pt>
    <dgm:pt modelId="{7BD6CB49-4637-452C-A1D4-9F290E27051C}" type="pres">
      <dgm:prSet presAssocID="{14436C49-2A31-4C00-853E-DD45DC4F6C4B}" presName="parentLin" presStyleCnt="0"/>
      <dgm:spPr/>
    </dgm:pt>
    <dgm:pt modelId="{B7343807-B51C-4C1F-B9DC-84266E0F62CC}" type="pres">
      <dgm:prSet presAssocID="{14436C49-2A31-4C00-853E-DD45DC4F6C4B}" presName="parentLeftMargin" presStyleLbl="node1" presStyleIdx="0" presStyleCnt="4"/>
      <dgm:spPr/>
      <dgm:t>
        <a:bodyPr/>
        <a:lstStyle/>
        <a:p>
          <a:endParaRPr lang="en-US"/>
        </a:p>
      </dgm:t>
    </dgm:pt>
    <dgm:pt modelId="{31EFAF46-AC3B-49BA-8FBC-EC3B1F4212AF}" type="pres">
      <dgm:prSet presAssocID="{14436C49-2A31-4C00-853E-DD45DC4F6C4B}" presName="parentText" presStyleLbl="node1" presStyleIdx="1" presStyleCnt="4">
        <dgm:presLayoutVars>
          <dgm:chMax val="0"/>
          <dgm:bulletEnabled val="1"/>
        </dgm:presLayoutVars>
      </dgm:prSet>
      <dgm:spPr/>
      <dgm:t>
        <a:bodyPr/>
        <a:lstStyle/>
        <a:p>
          <a:endParaRPr lang="en-US"/>
        </a:p>
      </dgm:t>
    </dgm:pt>
    <dgm:pt modelId="{381AACAF-210B-403F-89BD-C66A2CB8B899}" type="pres">
      <dgm:prSet presAssocID="{14436C49-2A31-4C00-853E-DD45DC4F6C4B}" presName="negativeSpace" presStyleCnt="0"/>
      <dgm:spPr/>
    </dgm:pt>
    <dgm:pt modelId="{F99A1871-A56A-4900-AB96-827434753409}" type="pres">
      <dgm:prSet presAssocID="{14436C49-2A31-4C00-853E-DD45DC4F6C4B}" presName="childText" presStyleLbl="conFgAcc1" presStyleIdx="1" presStyleCnt="4">
        <dgm:presLayoutVars>
          <dgm:bulletEnabled val="1"/>
        </dgm:presLayoutVars>
      </dgm:prSet>
      <dgm:spPr/>
    </dgm:pt>
    <dgm:pt modelId="{3DAE362F-A4F4-4147-945D-169A3C66E7D6}" type="pres">
      <dgm:prSet presAssocID="{C31DD84F-BA0B-4673-8EE4-DB68C35100E8}" presName="spaceBetweenRectangles" presStyleCnt="0"/>
      <dgm:spPr/>
    </dgm:pt>
    <dgm:pt modelId="{619F7AA3-B5D0-4833-A33E-A28DB88FBF7D}" type="pres">
      <dgm:prSet presAssocID="{A09848F5-E212-4664-9198-D226217E0133}" presName="parentLin" presStyleCnt="0"/>
      <dgm:spPr/>
    </dgm:pt>
    <dgm:pt modelId="{39527A7F-7BBC-4ADF-8DB7-2E9BD50E9D5A}" type="pres">
      <dgm:prSet presAssocID="{A09848F5-E212-4664-9198-D226217E0133}" presName="parentLeftMargin" presStyleLbl="node1" presStyleIdx="1" presStyleCnt="4"/>
      <dgm:spPr/>
      <dgm:t>
        <a:bodyPr/>
        <a:lstStyle/>
        <a:p>
          <a:endParaRPr lang="en-US"/>
        </a:p>
      </dgm:t>
    </dgm:pt>
    <dgm:pt modelId="{04820384-3F7F-4743-9696-FE2216B97334}" type="pres">
      <dgm:prSet presAssocID="{A09848F5-E212-4664-9198-D226217E0133}" presName="parentText" presStyleLbl="node1" presStyleIdx="2" presStyleCnt="4" custLinFactNeighborY="-9146">
        <dgm:presLayoutVars>
          <dgm:chMax val="0"/>
          <dgm:bulletEnabled val="1"/>
        </dgm:presLayoutVars>
      </dgm:prSet>
      <dgm:spPr/>
      <dgm:t>
        <a:bodyPr/>
        <a:lstStyle/>
        <a:p>
          <a:endParaRPr lang="en-US"/>
        </a:p>
      </dgm:t>
    </dgm:pt>
    <dgm:pt modelId="{61BDAEE2-DA4E-4DB0-8BAB-D4B7EC75C840}" type="pres">
      <dgm:prSet presAssocID="{A09848F5-E212-4664-9198-D226217E0133}" presName="negativeSpace" presStyleCnt="0"/>
      <dgm:spPr/>
    </dgm:pt>
    <dgm:pt modelId="{19C0D083-2438-4A28-A9C4-46BEDF63C082}" type="pres">
      <dgm:prSet presAssocID="{A09848F5-E212-4664-9198-D226217E0133}" presName="childText" presStyleLbl="conFgAcc1" presStyleIdx="2" presStyleCnt="4">
        <dgm:presLayoutVars>
          <dgm:bulletEnabled val="1"/>
        </dgm:presLayoutVars>
      </dgm:prSet>
      <dgm:spPr/>
    </dgm:pt>
    <dgm:pt modelId="{1B067B9E-7CEE-4A0A-89F9-3BEFDA2153C3}" type="pres">
      <dgm:prSet presAssocID="{B0BB3AF5-A3A2-4A4A-94E3-A7E48313BB32}" presName="spaceBetweenRectangles" presStyleCnt="0"/>
      <dgm:spPr/>
    </dgm:pt>
    <dgm:pt modelId="{44CE4585-D7CA-488D-B8F5-47FDA6D8935C}" type="pres">
      <dgm:prSet presAssocID="{9E22519E-E14B-4D11-8BD2-B04441C5797F}" presName="parentLin" presStyleCnt="0"/>
      <dgm:spPr/>
    </dgm:pt>
    <dgm:pt modelId="{5C70AC99-8B18-4D98-AEE6-1C8BE598E768}" type="pres">
      <dgm:prSet presAssocID="{9E22519E-E14B-4D11-8BD2-B04441C5797F}" presName="parentLeftMargin" presStyleLbl="node1" presStyleIdx="2" presStyleCnt="4"/>
      <dgm:spPr/>
      <dgm:t>
        <a:bodyPr/>
        <a:lstStyle/>
        <a:p>
          <a:endParaRPr lang="en-US"/>
        </a:p>
      </dgm:t>
    </dgm:pt>
    <dgm:pt modelId="{238053DC-CB64-4DAC-8602-0AE9FD433CB0}" type="pres">
      <dgm:prSet presAssocID="{9E22519E-E14B-4D11-8BD2-B04441C5797F}" presName="parentText" presStyleLbl="node1" presStyleIdx="3" presStyleCnt="4">
        <dgm:presLayoutVars>
          <dgm:chMax val="0"/>
          <dgm:bulletEnabled val="1"/>
        </dgm:presLayoutVars>
      </dgm:prSet>
      <dgm:spPr/>
      <dgm:t>
        <a:bodyPr/>
        <a:lstStyle/>
        <a:p>
          <a:endParaRPr lang="en-US"/>
        </a:p>
      </dgm:t>
    </dgm:pt>
    <dgm:pt modelId="{2D4FE890-9289-492F-B462-9FBE7A39B43B}" type="pres">
      <dgm:prSet presAssocID="{9E22519E-E14B-4D11-8BD2-B04441C5797F}" presName="negativeSpace" presStyleCnt="0"/>
      <dgm:spPr/>
    </dgm:pt>
    <dgm:pt modelId="{C7B95402-7076-487B-B7E5-BBFDF999984B}" type="pres">
      <dgm:prSet presAssocID="{9E22519E-E14B-4D11-8BD2-B04441C5797F}" presName="childText" presStyleLbl="conFgAcc1" presStyleIdx="3" presStyleCnt="4">
        <dgm:presLayoutVars>
          <dgm:bulletEnabled val="1"/>
        </dgm:presLayoutVars>
      </dgm:prSet>
      <dgm:spPr/>
    </dgm:pt>
  </dgm:ptLst>
  <dgm:cxnLst>
    <dgm:cxn modelId="{DEFDED3F-3C45-45FF-9483-5E20A0D1D1D9}" type="presOf" srcId="{A09848F5-E212-4664-9198-D226217E0133}" destId="{39527A7F-7BBC-4ADF-8DB7-2E9BD50E9D5A}" srcOrd="0" destOrd="0" presId="urn:microsoft.com/office/officeart/2005/8/layout/list1"/>
    <dgm:cxn modelId="{689D39B5-40B5-4506-9D5C-608D7AA42ACB}" type="presOf" srcId="{CA85A04B-8C30-42F0-85D5-50E997030AB3}" destId="{32F74FAD-AF03-4050-BB20-4D145074DBD0}" srcOrd="0" destOrd="0" presId="urn:microsoft.com/office/officeart/2005/8/layout/list1"/>
    <dgm:cxn modelId="{A4BBC4EC-9622-4DA1-9AA7-C4215E34F144}" type="presOf" srcId="{14436C49-2A31-4C00-853E-DD45DC4F6C4B}" destId="{31EFAF46-AC3B-49BA-8FBC-EC3B1F4212AF}" srcOrd="1" destOrd="0" presId="urn:microsoft.com/office/officeart/2005/8/layout/list1"/>
    <dgm:cxn modelId="{F7047F75-2927-4F30-97E5-49CA4EEDA0BC}" type="presOf" srcId="{A09848F5-E212-4664-9198-D226217E0133}" destId="{04820384-3F7F-4743-9696-FE2216B97334}" srcOrd="1" destOrd="0" presId="urn:microsoft.com/office/officeart/2005/8/layout/list1"/>
    <dgm:cxn modelId="{53A216B2-8CBE-461B-A23A-9EB7560D624D}" type="presOf" srcId="{14436C49-2A31-4C00-853E-DD45DC4F6C4B}" destId="{B7343807-B51C-4C1F-B9DC-84266E0F62CC}" srcOrd="0" destOrd="0" presId="urn:microsoft.com/office/officeart/2005/8/layout/list1"/>
    <dgm:cxn modelId="{5C7B3676-D81E-4905-96BE-4F11DFE20D7E}" srcId="{AC43E983-1C8A-41DF-B0AC-737C447AF89F}" destId="{A09848F5-E212-4664-9198-D226217E0133}" srcOrd="2" destOrd="0" parTransId="{17E73CA6-D104-4525-B31B-11554BDF11AB}" sibTransId="{B0BB3AF5-A3A2-4A4A-94E3-A7E48313BB32}"/>
    <dgm:cxn modelId="{C7DD4139-9437-4ECE-ADB3-DCC02F295D3E}" srcId="{AC43E983-1C8A-41DF-B0AC-737C447AF89F}" destId="{9E22519E-E14B-4D11-8BD2-B04441C5797F}" srcOrd="3" destOrd="0" parTransId="{ECFA3F12-F19E-47F1-8428-8A8D3C8276C4}" sibTransId="{C83A0A01-ADC9-4A0C-91E5-7107C017AE44}"/>
    <dgm:cxn modelId="{7C87C39F-2797-44CE-83CA-D192B94A1E8C}" type="presOf" srcId="{9E22519E-E14B-4D11-8BD2-B04441C5797F}" destId="{5C70AC99-8B18-4D98-AEE6-1C8BE598E768}" srcOrd="0" destOrd="0" presId="urn:microsoft.com/office/officeart/2005/8/layout/list1"/>
    <dgm:cxn modelId="{306D2C94-45D5-4D9F-9B04-4BA3B2565B09}" srcId="{AC43E983-1C8A-41DF-B0AC-737C447AF89F}" destId="{CA85A04B-8C30-42F0-85D5-50E997030AB3}" srcOrd="0" destOrd="0" parTransId="{60A7076B-2CAC-4393-BB98-88A8F9E7ADA6}" sibTransId="{84BFAE2C-CA58-4913-8C3A-823EB4D7A0BD}"/>
    <dgm:cxn modelId="{31B0C645-78C0-41FF-B9A3-99AE7893DBB8}" type="presOf" srcId="{CA85A04B-8C30-42F0-85D5-50E997030AB3}" destId="{BB2B99E0-FB18-41F2-A119-D085EAB7CBB1}" srcOrd="1" destOrd="0" presId="urn:microsoft.com/office/officeart/2005/8/layout/list1"/>
    <dgm:cxn modelId="{167B8FC5-52D4-4714-A3FE-C8A7D41B70B9}" srcId="{AC43E983-1C8A-41DF-B0AC-737C447AF89F}" destId="{14436C49-2A31-4C00-853E-DD45DC4F6C4B}" srcOrd="1" destOrd="0" parTransId="{69287336-EF30-44B3-9581-68E582C3CAB8}" sibTransId="{C31DD84F-BA0B-4673-8EE4-DB68C35100E8}"/>
    <dgm:cxn modelId="{47F31FE9-9829-49F4-94CB-AC3C83D522D1}" type="presOf" srcId="{9E22519E-E14B-4D11-8BD2-B04441C5797F}" destId="{238053DC-CB64-4DAC-8602-0AE9FD433CB0}" srcOrd="1" destOrd="0" presId="urn:microsoft.com/office/officeart/2005/8/layout/list1"/>
    <dgm:cxn modelId="{71191F0F-CD54-48DF-A26E-6EFB374B1DD9}" type="presOf" srcId="{AC43E983-1C8A-41DF-B0AC-737C447AF89F}" destId="{0A8D2272-60BF-4BA8-B621-7242E5C30989}" srcOrd="0" destOrd="0" presId="urn:microsoft.com/office/officeart/2005/8/layout/list1"/>
    <dgm:cxn modelId="{D2E78642-2244-40C7-9335-7532DB686802}" type="presParOf" srcId="{0A8D2272-60BF-4BA8-B621-7242E5C30989}" destId="{061A1864-AA0D-488C-8745-4B48F8BE0EDA}" srcOrd="0" destOrd="0" presId="urn:microsoft.com/office/officeart/2005/8/layout/list1"/>
    <dgm:cxn modelId="{7D2ACEF9-2F6D-4708-B252-BF8F3076BA4F}" type="presParOf" srcId="{061A1864-AA0D-488C-8745-4B48F8BE0EDA}" destId="{32F74FAD-AF03-4050-BB20-4D145074DBD0}" srcOrd="0" destOrd="0" presId="urn:microsoft.com/office/officeart/2005/8/layout/list1"/>
    <dgm:cxn modelId="{B11DF999-7AB3-4313-9EA1-3737844FD31F}" type="presParOf" srcId="{061A1864-AA0D-488C-8745-4B48F8BE0EDA}" destId="{BB2B99E0-FB18-41F2-A119-D085EAB7CBB1}" srcOrd="1" destOrd="0" presId="urn:microsoft.com/office/officeart/2005/8/layout/list1"/>
    <dgm:cxn modelId="{9C7E7669-ACFE-4CB2-90FA-B0954DFD5276}" type="presParOf" srcId="{0A8D2272-60BF-4BA8-B621-7242E5C30989}" destId="{02B6A056-4037-4125-8AA3-9D5BBA393DAE}" srcOrd="1" destOrd="0" presId="urn:microsoft.com/office/officeart/2005/8/layout/list1"/>
    <dgm:cxn modelId="{986ED3B6-BB7B-4C52-9AD0-69C0CE5A0E00}" type="presParOf" srcId="{0A8D2272-60BF-4BA8-B621-7242E5C30989}" destId="{79F5808E-503C-48B5-86E0-36E6FA5FEB55}" srcOrd="2" destOrd="0" presId="urn:microsoft.com/office/officeart/2005/8/layout/list1"/>
    <dgm:cxn modelId="{371B829B-F38F-4A62-9DDA-EFAE3296C7BD}" type="presParOf" srcId="{0A8D2272-60BF-4BA8-B621-7242E5C30989}" destId="{7DE16DE2-0127-4998-AED7-F8DCD5930BF7}" srcOrd="3" destOrd="0" presId="urn:microsoft.com/office/officeart/2005/8/layout/list1"/>
    <dgm:cxn modelId="{44DF9C09-8BEF-4871-AC32-3E7EF1747A46}" type="presParOf" srcId="{0A8D2272-60BF-4BA8-B621-7242E5C30989}" destId="{7BD6CB49-4637-452C-A1D4-9F290E27051C}" srcOrd="4" destOrd="0" presId="urn:microsoft.com/office/officeart/2005/8/layout/list1"/>
    <dgm:cxn modelId="{BFD6005D-5440-4881-8B4D-5A9F20724263}" type="presParOf" srcId="{7BD6CB49-4637-452C-A1D4-9F290E27051C}" destId="{B7343807-B51C-4C1F-B9DC-84266E0F62CC}" srcOrd="0" destOrd="0" presId="urn:microsoft.com/office/officeart/2005/8/layout/list1"/>
    <dgm:cxn modelId="{5BBCEC3C-E336-472F-BCC3-D65AEB4B791C}" type="presParOf" srcId="{7BD6CB49-4637-452C-A1D4-9F290E27051C}" destId="{31EFAF46-AC3B-49BA-8FBC-EC3B1F4212AF}" srcOrd="1" destOrd="0" presId="urn:microsoft.com/office/officeart/2005/8/layout/list1"/>
    <dgm:cxn modelId="{EE66DFF1-AB0C-486C-B402-0B267941045E}" type="presParOf" srcId="{0A8D2272-60BF-4BA8-B621-7242E5C30989}" destId="{381AACAF-210B-403F-89BD-C66A2CB8B899}" srcOrd="5" destOrd="0" presId="urn:microsoft.com/office/officeart/2005/8/layout/list1"/>
    <dgm:cxn modelId="{E5B9DCE1-E6CF-4802-B4C0-BFB091B99F85}" type="presParOf" srcId="{0A8D2272-60BF-4BA8-B621-7242E5C30989}" destId="{F99A1871-A56A-4900-AB96-827434753409}" srcOrd="6" destOrd="0" presId="urn:microsoft.com/office/officeart/2005/8/layout/list1"/>
    <dgm:cxn modelId="{052D4F24-7A65-4FCE-AA8B-127321BA32F8}" type="presParOf" srcId="{0A8D2272-60BF-4BA8-B621-7242E5C30989}" destId="{3DAE362F-A4F4-4147-945D-169A3C66E7D6}" srcOrd="7" destOrd="0" presId="urn:microsoft.com/office/officeart/2005/8/layout/list1"/>
    <dgm:cxn modelId="{1D911946-0376-4F08-A24B-294710CC5F8A}" type="presParOf" srcId="{0A8D2272-60BF-4BA8-B621-7242E5C30989}" destId="{619F7AA3-B5D0-4833-A33E-A28DB88FBF7D}" srcOrd="8" destOrd="0" presId="urn:microsoft.com/office/officeart/2005/8/layout/list1"/>
    <dgm:cxn modelId="{C3BBDAFA-8F21-4468-A96B-1BC85F0BD136}" type="presParOf" srcId="{619F7AA3-B5D0-4833-A33E-A28DB88FBF7D}" destId="{39527A7F-7BBC-4ADF-8DB7-2E9BD50E9D5A}" srcOrd="0" destOrd="0" presId="urn:microsoft.com/office/officeart/2005/8/layout/list1"/>
    <dgm:cxn modelId="{37189A5B-42E0-4ECC-B761-7676B657FB42}" type="presParOf" srcId="{619F7AA3-B5D0-4833-A33E-A28DB88FBF7D}" destId="{04820384-3F7F-4743-9696-FE2216B97334}" srcOrd="1" destOrd="0" presId="urn:microsoft.com/office/officeart/2005/8/layout/list1"/>
    <dgm:cxn modelId="{9311AB3D-6416-4DAF-B18C-B3E5C5424DB4}" type="presParOf" srcId="{0A8D2272-60BF-4BA8-B621-7242E5C30989}" destId="{61BDAEE2-DA4E-4DB0-8BAB-D4B7EC75C840}" srcOrd="9" destOrd="0" presId="urn:microsoft.com/office/officeart/2005/8/layout/list1"/>
    <dgm:cxn modelId="{B70F293C-AC9C-4C61-ABB7-35711A4972E2}" type="presParOf" srcId="{0A8D2272-60BF-4BA8-B621-7242E5C30989}" destId="{19C0D083-2438-4A28-A9C4-46BEDF63C082}" srcOrd="10" destOrd="0" presId="urn:microsoft.com/office/officeart/2005/8/layout/list1"/>
    <dgm:cxn modelId="{020A190E-B415-42CB-8358-57604D26E50E}" type="presParOf" srcId="{0A8D2272-60BF-4BA8-B621-7242E5C30989}" destId="{1B067B9E-7CEE-4A0A-89F9-3BEFDA2153C3}" srcOrd="11" destOrd="0" presId="urn:microsoft.com/office/officeart/2005/8/layout/list1"/>
    <dgm:cxn modelId="{C6EC4C68-04DA-4591-93BA-C3896F157971}" type="presParOf" srcId="{0A8D2272-60BF-4BA8-B621-7242E5C30989}" destId="{44CE4585-D7CA-488D-B8F5-47FDA6D8935C}" srcOrd="12" destOrd="0" presId="urn:microsoft.com/office/officeart/2005/8/layout/list1"/>
    <dgm:cxn modelId="{264E6A07-3382-4B7A-9D72-8BF51CF8797F}" type="presParOf" srcId="{44CE4585-D7CA-488D-B8F5-47FDA6D8935C}" destId="{5C70AC99-8B18-4D98-AEE6-1C8BE598E768}" srcOrd="0" destOrd="0" presId="urn:microsoft.com/office/officeart/2005/8/layout/list1"/>
    <dgm:cxn modelId="{78FAF16C-9843-428C-95D0-F6CD411F5035}" type="presParOf" srcId="{44CE4585-D7CA-488D-B8F5-47FDA6D8935C}" destId="{238053DC-CB64-4DAC-8602-0AE9FD433CB0}" srcOrd="1" destOrd="0" presId="urn:microsoft.com/office/officeart/2005/8/layout/list1"/>
    <dgm:cxn modelId="{3C6D954B-8804-4A27-94EB-A7615E664021}" type="presParOf" srcId="{0A8D2272-60BF-4BA8-B621-7242E5C30989}" destId="{2D4FE890-9289-492F-B462-9FBE7A39B43B}" srcOrd="13" destOrd="0" presId="urn:microsoft.com/office/officeart/2005/8/layout/list1"/>
    <dgm:cxn modelId="{A0D75D1D-1563-4167-B9E3-FFB24980A735}" type="presParOf" srcId="{0A8D2272-60BF-4BA8-B621-7242E5C30989}" destId="{C7B95402-7076-487B-B7E5-BBFDF999984B}"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AE28F2-5051-467A-85AB-71BC5F9F6702}"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D36DFCFA-530F-4512-B635-57EFDCA67D34}">
      <dgm:prSet phldrT="[Text]" custT="1"/>
      <dgm:spPr/>
      <dgm:t>
        <a:bodyPr/>
        <a:lstStyle/>
        <a:p>
          <a:r>
            <a:rPr lang="en-US" sz="1300" dirty="0" smtClean="0">
              <a:solidFill>
                <a:schemeClr val="tx1"/>
              </a:solidFill>
              <a:latin typeface="Calibri" pitchFamily="34" charset="0"/>
            </a:rPr>
            <a:t>Cannot be a C# keyword, cannot contain spaces, and cannot begin with a digit</a:t>
          </a:r>
          <a:endParaRPr lang="en-US" sz="1300" dirty="0">
            <a:solidFill>
              <a:schemeClr val="tx1"/>
            </a:solidFill>
          </a:endParaRPr>
        </a:p>
      </dgm:t>
    </dgm:pt>
    <dgm:pt modelId="{ACC1BC7F-61F4-4608-B792-20C196DB0FB9}" type="parTrans" cxnId="{0E8DC1F3-BBA6-4CA7-B293-C461A67FB3E1}">
      <dgm:prSet/>
      <dgm:spPr/>
      <dgm:t>
        <a:bodyPr/>
        <a:lstStyle/>
        <a:p>
          <a:endParaRPr lang="en-US"/>
        </a:p>
      </dgm:t>
    </dgm:pt>
    <dgm:pt modelId="{9EB2F88D-ADE3-46FD-935D-630B30B63153}" type="sibTrans" cxnId="{0E8DC1F3-BBA6-4CA7-B293-C461A67FB3E1}">
      <dgm:prSet/>
      <dgm:spPr/>
      <dgm:t>
        <a:bodyPr/>
        <a:lstStyle/>
        <a:p>
          <a:endParaRPr lang="en-US"/>
        </a:p>
      </dgm:t>
    </dgm:pt>
    <dgm:pt modelId="{8FCCE92A-0050-41D3-A1BD-32B2F027A20F}">
      <dgm:prSet phldrT="[Text]" custT="1"/>
      <dgm:spPr/>
      <dgm:t>
        <a:bodyPr/>
        <a:lstStyle/>
        <a:p>
          <a:r>
            <a:rPr lang="en-US" sz="1300" dirty="0" smtClean="0">
              <a:solidFill>
                <a:schemeClr val="tx1"/>
              </a:solidFill>
              <a:latin typeface="Calibri" pitchFamily="34" charset="0"/>
            </a:rPr>
            <a:t>Can begin with a letter, underscore, or the “@” character</a:t>
          </a:r>
          <a:endParaRPr lang="en-US" sz="1300" dirty="0">
            <a:solidFill>
              <a:schemeClr val="tx1"/>
            </a:solidFill>
          </a:endParaRPr>
        </a:p>
      </dgm:t>
    </dgm:pt>
    <dgm:pt modelId="{B13D5187-A4A0-474F-B154-F184BBC9AB76}" type="parTrans" cxnId="{83201AE1-5AE1-4346-B557-97BC6BEF2B6C}">
      <dgm:prSet/>
      <dgm:spPr/>
      <dgm:t>
        <a:bodyPr/>
        <a:lstStyle/>
        <a:p>
          <a:endParaRPr lang="en-US"/>
        </a:p>
      </dgm:t>
    </dgm:pt>
    <dgm:pt modelId="{CE86C147-1D1A-4C10-A6A7-2B06CA245533}" type="sibTrans" cxnId="{83201AE1-5AE1-4346-B557-97BC6BEF2B6C}">
      <dgm:prSet/>
      <dgm:spPr/>
      <dgm:t>
        <a:bodyPr/>
        <a:lstStyle/>
        <a:p>
          <a:endParaRPr lang="en-US"/>
        </a:p>
      </dgm:t>
    </dgm:pt>
    <dgm:pt modelId="{42779392-673F-42C5-84AA-A5646112A2FF}">
      <dgm:prSet phldrT="[Text]" custT="1"/>
      <dgm:spPr/>
      <dgm:t>
        <a:bodyPr/>
        <a:lstStyle/>
        <a:p>
          <a:r>
            <a:rPr lang="en-US" sz="1300" dirty="0" smtClean="0">
              <a:solidFill>
                <a:schemeClr val="tx1"/>
              </a:solidFill>
              <a:latin typeface="Calibri" pitchFamily="34" charset="0"/>
            </a:rPr>
            <a:t>Some examples of valid method names are: </a:t>
          </a:r>
          <a:r>
            <a:rPr lang="en-US" sz="1300" b="1" dirty="0" smtClean="0">
              <a:solidFill>
                <a:schemeClr val="tx1"/>
              </a:solidFill>
              <a:latin typeface="Courier New" pitchFamily="49" charset="0"/>
              <a:cs typeface="Courier New" pitchFamily="49" charset="0"/>
            </a:rPr>
            <a:t>Add()</a:t>
          </a:r>
          <a:r>
            <a:rPr lang="en-US" sz="1300" b="1" dirty="0" smtClean="0">
              <a:solidFill>
                <a:schemeClr val="tx1"/>
              </a:solidFill>
              <a:latin typeface="Calibri" panose="020F0502020204030204" pitchFamily="34" charset="0"/>
              <a:cs typeface="Courier New" pitchFamily="49" charset="0"/>
            </a:rPr>
            <a:t>, </a:t>
          </a:r>
          <a:r>
            <a:rPr lang="en-US" sz="1300" b="1" dirty="0" smtClean="0">
              <a:solidFill>
                <a:schemeClr val="tx1"/>
              </a:solidFill>
              <a:latin typeface="Courier New" pitchFamily="49" charset="0"/>
              <a:cs typeface="Courier New" pitchFamily="49" charset="0"/>
            </a:rPr>
            <a:t>Sum_Add()</a:t>
          </a:r>
          <a:r>
            <a:rPr lang="en-US" sz="1300" b="1" dirty="0" smtClean="0">
              <a:solidFill>
                <a:schemeClr val="tx1"/>
              </a:solidFill>
              <a:latin typeface="Calibri" panose="020F0502020204030204" pitchFamily="34" charset="0"/>
              <a:cs typeface="Courier New" pitchFamily="49" charset="0"/>
            </a:rPr>
            <a:t>, </a:t>
          </a:r>
          <a:r>
            <a:rPr lang="en-US" sz="1300" b="1" dirty="0" smtClean="0">
              <a:solidFill>
                <a:schemeClr val="tx1"/>
              </a:solidFill>
              <a:latin typeface="Courier New" pitchFamily="49" charset="0"/>
              <a:cs typeface="Courier New" pitchFamily="49" charset="0"/>
            </a:rPr>
            <a:t>and @Add()</a:t>
          </a:r>
          <a:r>
            <a:rPr lang="en-US" sz="1300" b="1" dirty="0" smtClean="0">
              <a:solidFill>
                <a:schemeClr val="tx1"/>
              </a:solidFill>
              <a:latin typeface="Calibri" pitchFamily="34" charset="0"/>
            </a:rPr>
            <a:t>.</a:t>
          </a:r>
          <a:endParaRPr lang="en-US" sz="1300" dirty="0">
            <a:solidFill>
              <a:schemeClr val="tx1"/>
            </a:solidFill>
          </a:endParaRPr>
        </a:p>
      </dgm:t>
    </dgm:pt>
    <dgm:pt modelId="{F0CC6AD5-8B27-4AE5-9569-374ADFE3D94E}" type="parTrans" cxnId="{9ADDA7F5-A296-40D5-8E79-F2A60EBF5C60}">
      <dgm:prSet/>
      <dgm:spPr/>
      <dgm:t>
        <a:bodyPr/>
        <a:lstStyle/>
        <a:p>
          <a:endParaRPr lang="en-US"/>
        </a:p>
      </dgm:t>
    </dgm:pt>
    <dgm:pt modelId="{86A40E5E-F4F1-42F9-B876-83C7E94FD993}" type="sibTrans" cxnId="{9ADDA7F5-A296-40D5-8E79-F2A60EBF5C60}">
      <dgm:prSet/>
      <dgm:spPr/>
      <dgm:t>
        <a:bodyPr/>
        <a:lstStyle/>
        <a:p>
          <a:endParaRPr lang="en-US"/>
        </a:p>
      </dgm:t>
    </dgm:pt>
    <dgm:pt modelId="{8E278B56-A920-43B1-A416-EBCE90390901}" type="pres">
      <dgm:prSet presAssocID="{1CAE28F2-5051-467A-85AB-71BC5F9F6702}" presName="linear" presStyleCnt="0">
        <dgm:presLayoutVars>
          <dgm:dir/>
          <dgm:animLvl val="lvl"/>
          <dgm:resizeHandles val="exact"/>
        </dgm:presLayoutVars>
      </dgm:prSet>
      <dgm:spPr/>
      <dgm:t>
        <a:bodyPr/>
        <a:lstStyle/>
        <a:p>
          <a:endParaRPr lang="en-US"/>
        </a:p>
      </dgm:t>
    </dgm:pt>
    <dgm:pt modelId="{9711898B-6381-4270-AD0F-8D2B66E2E50F}" type="pres">
      <dgm:prSet presAssocID="{D36DFCFA-530F-4512-B635-57EFDCA67D34}" presName="parentLin" presStyleCnt="0"/>
      <dgm:spPr/>
    </dgm:pt>
    <dgm:pt modelId="{0226EEA4-7428-4272-82F2-D932DF3C5F55}" type="pres">
      <dgm:prSet presAssocID="{D36DFCFA-530F-4512-B635-57EFDCA67D34}" presName="parentLeftMargin" presStyleLbl="node1" presStyleIdx="0" presStyleCnt="3"/>
      <dgm:spPr/>
      <dgm:t>
        <a:bodyPr/>
        <a:lstStyle/>
        <a:p>
          <a:endParaRPr lang="en-US"/>
        </a:p>
      </dgm:t>
    </dgm:pt>
    <dgm:pt modelId="{BC38043A-9917-40CA-8B6E-3900674D7426}" type="pres">
      <dgm:prSet presAssocID="{D36DFCFA-530F-4512-B635-57EFDCA67D34}" presName="parentText" presStyleLbl="node1" presStyleIdx="0" presStyleCnt="3" custScaleY="210452">
        <dgm:presLayoutVars>
          <dgm:chMax val="0"/>
          <dgm:bulletEnabled val="1"/>
        </dgm:presLayoutVars>
      </dgm:prSet>
      <dgm:spPr/>
      <dgm:t>
        <a:bodyPr/>
        <a:lstStyle/>
        <a:p>
          <a:endParaRPr lang="en-US"/>
        </a:p>
      </dgm:t>
    </dgm:pt>
    <dgm:pt modelId="{BA7217CE-E246-4621-90BF-A19BB02153BB}" type="pres">
      <dgm:prSet presAssocID="{D36DFCFA-530F-4512-B635-57EFDCA67D34}" presName="negativeSpace" presStyleCnt="0"/>
      <dgm:spPr/>
    </dgm:pt>
    <dgm:pt modelId="{2D342AD6-F9F9-44AB-804B-E93ADFF7A7EB}" type="pres">
      <dgm:prSet presAssocID="{D36DFCFA-530F-4512-B635-57EFDCA67D34}" presName="childText" presStyleLbl="conFgAcc1" presStyleIdx="0" presStyleCnt="3">
        <dgm:presLayoutVars>
          <dgm:bulletEnabled val="1"/>
        </dgm:presLayoutVars>
      </dgm:prSet>
      <dgm:spPr/>
    </dgm:pt>
    <dgm:pt modelId="{3D726C0D-D463-480D-9D46-F411F8A8CF23}" type="pres">
      <dgm:prSet presAssocID="{9EB2F88D-ADE3-46FD-935D-630B30B63153}" presName="spaceBetweenRectangles" presStyleCnt="0"/>
      <dgm:spPr/>
    </dgm:pt>
    <dgm:pt modelId="{8AF6D871-DD56-420D-91CE-5418568B8FDB}" type="pres">
      <dgm:prSet presAssocID="{8FCCE92A-0050-41D3-A1BD-32B2F027A20F}" presName="parentLin" presStyleCnt="0"/>
      <dgm:spPr/>
    </dgm:pt>
    <dgm:pt modelId="{7D02691D-EB21-4004-88CF-149A7CE129B3}" type="pres">
      <dgm:prSet presAssocID="{8FCCE92A-0050-41D3-A1BD-32B2F027A20F}" presName="parentLeftMargin" presStyleLbl="node1" presStyleIdx="0" presStyleCnt="3"/>
      <dgm:spPr/>
      <dgm:t>
        <a:bodyPr/>
        <a:lstStyle/>
        <a:p>
          <a:endParaRPr lang="en-US"/>
        </a:p>
      </dgm:t>
    </dgm:pt>
    <dgm:pt modelId="{C5B6F1AF-683D-4CBF-A82E-5A566B9CAD39}" type="pres">
      <dgm:prSet presAssocID="{8FCCE92A-0050-41D3-A1BD-32B2F027A20F}" presName="parentText" presStyleLbl="node1" presStyleIdx="1" presStyleCnt="3" custScaleY="183044">
        <dgm:presLayoutVars>
          <dgm:chMax val="0"/>
          <dgm:bulletEnabled val="1"/>
        </dgm:presLayoutVars>
      </dgm:prSet>
      <dgm:spPr/>
      <dgm:t>
        <a:bodyPr/>
        <a:lstStyle/>
        <a:p>
          <a:endParaRPr lang="en-US"/>
        </a:p>
      </dgm:t>
    </dgm:pt>
    <dgm:pt modelId="{2AB113EE-6494-49CD-A906-325E580CDE18}" type="pres">
      <dgm:prSet presAssocID="{8FCCE92A-0050-41D3-A1BD-32B2F027A20F}" presName="negativeSpace" presStyleCnt="0"/>
      <dgm:spPr/>
    </dgm:pt>
    <dgm:pt modelId="{8ED12CF9-1693-46CF-9C39-18BB9F00C874}" type="pres">
      <dgm:prSet presAssocID="{8FCCE92A-0050-41D3-A1BD-32B2F027A20F}" presName="childText" presStyleLbl="conFgAcc1" presStyleIdx="1" presStyleCnt="3">
        <dgm:presLayoutVars>
          <dgm:bulletEnabled val="1"/>
        </dgm:presLayoutVars>
      </dgm:prSet>
      <dgm:spPr/>
    </dgm:pt>
    <dgm:pt modelId="{20C0D535-321C-406E-BD37-B190613A17C8}" type="pres">
      <dgm:prSet presAssocID="{CE86C147-1D1A-4C10-A6A7-2B06CA245533}" presName="spaceBetweenRectangles" presStyleCnt="0"/>
      <dgm:spPr/>
    </dgm:pt>
    <dgm:pt modelId="{A22CEE06-5CFB-446F-84FD-01ECC622C580}" type="pres">
      <dgm:prSet presAssocID="{42779392-673F-42C5-84AA-A5646112A2FF}" presName="parentLin" presStyleCnt="0"/>
      <dgm:spPr/>
    </dgm:pt>
    <dgm:pt modelId="{BB21C1FA-912D-4B0D-B095-EC527123468D}" type="pres">
      <dgm:prSet presAssocID="{42779392-673F-42C5-84AA-A5646112A2FF}" presName="parentLeftMargin" presStyleLbl="node1" presStyleIdx="1" presStyleCnt="3"/>
      <dgm:spPr/>
      <dgm:t>
        <a:bodyPr/>
        <a:lstStyle/>
        <a:p>
          <a:endParaRPr lang="en-US"/>
        </a:p>
      </dgm:t>
    </dgm:pt>
    <dgm:pt modelId="{40B01EA8-9BE6-44FB-9517-A4BE9FDD00E4}" type="pres">
      <dgm:prSet presAssocID="{42779392-673F-42C5-84AA-A5646112A2FF}" presName="parentText" presStyleLbl="node1" presStyleIdx="2" presStyleCnt="3" custScaleY="235192">
        <dgm:presLayoutVars>
          <dgm:chMax val="0"/>
          <dgm:bulletEnabled val="1"/>
        </dgm:presLayoutVars>
      </dgm:prSet>
      <dgm:spPr/>
      <dgm:t>
        <a:bodyPr/>
        <a:lstStyle/>
        <a:p>
          <a:endParaRPr lang="en-US"/>
        </a:p>
      </dgm:t>
    </dgm:pt>
    <dgm:pt modelId="{FCED4BFC-4769-4959-AC1A-876B558CDBEC}" type="pres">
      <dgm:prSet presAssocID="{42779392-673F-42C5-84AA-A5646112A2FF}" presName="negativeSpace" presStyleCnt="0"/>
      <dgm:spPr/>
    </dgm:pt>
    <dgm:pt modelId="{3AA96250-3EBC-46DA-8A38-BF1A841F794E}" type="pres">
      <dgm:prSet presAssocID="{42779392-673F-42C5-84AA-A5646112A2FF}" presName="childText" presStyleLbl="conFgAcc1" presStyleIdx="2" presStyleCnt="3">
        <dgm:presLayoutVars>
          <dgm:bulletEnabled val="1"/>
        </dgm:presLayoutVars>
      </dgm:prSet>
      <dgm:spPr/>
    </dgm:pt>
  </dgm:ptLst>
  <dgm:cxnLst>
    <dgm:cxn modelId="{133CE193-59D5-4D8B-886C-0781B981A941}" type="presOf" srcId="{D36DFCFA-530F-4512-B635-57EFDCA67D34}" destId="{BC38043A-9917-40CA-8B6E-3900674D7426}" srcOrd="1" destOrd="0" presId="urn:microsoft.com/office/officeart/2005/8/layout/list1"/>
    <dgm:cxn modelId="{3BF00988-2CD4-4597-8559-600062A10150}" type="presOf" srcId="{42779392-673F-42C5-84AA-A5646112A2FF}" destId="{40B01EA8-9BE6-44FB-9517-A4BE9FDD00E4}" srcOrd="1" destOrd="0" presId="urn:microsoft.com/office/officeart/2005/8/layout/list1"/>
    <dgm:cxn modelId="{F9C03F43-BEFA-4BC2-A994-A3B20E6B6976}" type="presOf" srcId="{1CAE28F2-5051-467A-85AB-71BC5F9F6702}" destId="{8E278B56-A920-43B1-A416-EBCE90390901}" srcOrd="0" destOrd="0" presId="urn:microsoft.com/office/officeart/2005/8/layout/list1"/>
    <dgm:cxn modelId="{0E8DC1F3-BBA6-4CA7-B293-C461A67FB3E1}" srcId="{1CAE28F2-5051-467A-85AB-71BC5F9F6702}" destId="{D36DFCFA-530F-4512-B635-57EFDCA67D34}" srcOrd="0" destOrd="0" parTransId="{ACC1BC7F-61F4-4608-B792-20C196DB0FB9}" sibTransId="{9EB2F88D-ADE3-46FD-935D-630B30B63153}"/>
    <dgm:cxn modelId="{A15B4554-85B9-4103-B69E-77F04BBCD453}" type="presOf" srcId="{42779392-673F-42C5-84AA-A5646112A2FF}" destId="{BB21C1FA-912D-4B0D-B095-EC527123468D}" srcOrd="0" destOrd="0" presId="urn:microsoft.com/office/officeart/2005/8/layout/list1"/>
    <dgm:cxn modelId="{79D7832B-0673-431D-BEC3-656C4A910DCB}" type="presOf" srcId="{8FCCE92A-0050-41D3-A1BD-32B2F027A20F}" destId="{C5B6F1AF-683D-4CBF-A82E-5A566B9CAD39}" srcOrd="1" destOrd="0" presId="urn:microsoft.com/office/officeart/2005/8/layout/list1"/>
    <dgm:cxn modelId="{83201AE1-5AE1-4346-B557-97BC6BEF2B6C}" srcId="{1CAE28F2-5051-467A-85AB-71BC5F9F6702}" destId="{8FCCE92A-0050-41D3-A1BD-32B2F027A20F}" srcOrd="1" destOrd="0" parTransId="{B13D5187-A4A0-474F-B154-F184BBC9AB76}" sibTransId="{CE86C147-1D1A-4C10-A6A7-2B06CA245533}"/>
    <dgm:cxn modelId="{9ADDA7F5-A296-40D5-8E79-F2A60EBF5C60}" srcId="{1CAE28F2-5051-467A-85AB-71BC5F9F6702}" destId="{42779392-673F-42C5-84AA-A5646112A2FF}" srcOrd="2" destOrd="0" parTransId="{F0CC6AD5-8B27-4AE5-9569-374ADFE3D94E}" sibTransId="{86A40E5E-F4F1-42F9-B876-83C7E94FD993}"/>
    <dgm:cxn modelId="{BFCE4136-8FCA-4CFC-8AA5-0380E54DA443}" type="presOf" srcId="{8FCCE92A-0050-41D3-A1BD-32B2F027A20F}" destId="{7D02691D-EB21-4004-88CF-149A7CE129B3}" srcOrd="0" destOrd="0" presId="urn:microsoft.com/office/officeart/2005/8/layout/list1"/>
    <dgm:cxn modelId="{384DC4B9-4B04-4A49-900F-5F9BD34D74D9}" type="presOf" srcId="{D36DFCFA-530F-4512-B635-57EFDCA67D34}" destId="{0226EEA4-7428-4272-82F2-D932DF3C5F55}" srcOrd="0" destOrd="0" presId="urn:microsoft.com/office/officeart/2005/8/layout/list1"/>
    <dgm:cxn modelId="{D63F7E43-AB4F-4251-BA18-50096C0519A2}" type="presParOf" srcId="{8E278B56-A920-43B1-A416-EBCE90390901}" destId="{9711898B-6381-4270-AD0F-8D2B66E2E50F}" srcOrd="0" destOrd="0" presId="urn:microsoft.com/office/officeart/2005/8/layout/list1"/>
    <dgm:cxn modelId="{991DD8B3-4838-42C0-8347-A1B10FA7506A}" type="presParOf" srcId="{9711898B-6381-4270-AD0F-8D2B66E2E50F}" destId="{0226EEA4-7428-4272-82F2-D932DF3C5F55}" srcOrd="0" destOrd="0" presId="urn:microsoft.com/office/officeart/2005/8/layout/list1"/>
    <dgm:cxn modelId="{FFAEA6CB-4C67-4129-B10E-65879C45CFDD}" type="presParOf" srcId="{9711898B-6381-4270-AD0F-8D2B66E2E50F}" destId="{BC38043A-9917-40CA-8B6E-3900674D7426}" srcOrd="1" destOrd="0" presId="urn:microsoft.com/office/officeart/2005/8/layout/list1"/>
    <dgm:cxn modelId="{4B8BD1C8-32B1-4CF7-8DBD-130CB43419A9}" type="presParOf" srcId="{8E278B56-A920-43B1-A416-EBCE90390901}" destId="{BA7217CE-E246-4621-90BF-A19BB02153BB}" srcOrd="1" destOrd="0" presId="urn:microsoft.com/office/officeart/2005/8/layout/list1"/>
    <dgm:cxn modelId="{D8AD1451-35EA-4F7E-9CB6-B0977D5166BF}" type="presParOf" srcId="{8E278B56-A920-43B1-A416-EBCE90390901}" destId="{2D342AD6-F9F9-44AB-804B-E93ADFF7A7EB}" srcOrd="2" destOrd="0" presId="urn:microsoft.com/office/officeart/2005/8/layout/list1"/>
    <dgm:cxn modelId="{FFC078A9-2C7C-491F-A66C-7D337A0AA03F}" type="presParOf" srcId="{8E278B56-A920-43B1-A416-EBCE90390901}" destId="{3D726C0D-D463-480D-9D46-F411F8A8CF23}" srcOrd="3" destOrd="0" presId="urn:microsoft.com/office/officeart/2005/8/layout/list1"/>
    <dgm:cxn modelId="{3A033DA9-110B-42AE-BC8A-49D9D3952A62}" type="presParOf" srcId="{8E278B56-A920-43B1-A416-EBCE90390901}" destId="{8AF6D871-DD56-420D-91CE-5418568B8FDB}" srcOrd="4" destOrd="0" presId="urn:microsoft.com/office/officeart/2005/8/layout/list1"/>
    <dgm:cxn modelId="{432E0131-7329-48E1-8DC5-B132C9F33807}" type="presParOf" srcId="{8AF6D871-DD56-420D-91CE-5418568B8FDB}" destId="{7D02691D-EB21-4004-88CF-149A7CE129B3}" srcOrd="0" destOrd="0" presId="urn:microsoft.com/office/officeart/2005/8/layout/list1"/>
    <dgm:cxn modelId="{FBFE62D3-6F1C-4B12-BAB8-D7C5EEAFDFB9}" type="presParOf" srcId="{8AF6D871-DD56-420D-91CE-5418568B8FDB}" destId="{C5B6F1AF-683D-4CBF-A82E-5A566B9CAD39}" srcOrd="1" destOrd="0" presId="urn:microsoft.com/office/officeart/2005/8/layout/list1"/>
    <dgm:cxn modelId="{A42F4C83-4B58-4D50-8267-E7C5C5FA8E78}" type="presParOf" srcId="{8E278B56-A920-43B1-A416-EBCE90390901}" destId="{2AB113EE-6494-49CD-A906-325E580CDE18}" srcOrd="5" destOrd="0" presId="urn:microsoft.com/office/officeart/2005/8/layout/list1"/>
    <dgm:cxn modelId="{17CA0F98-856B-455C-B45A-C957B48B3C34}" type="presParOf" srcId="{8E278B56-A920-43B1-A416-EBCE90390901}" destId="{8ED12CF9-1693-46CF-9C39-18BB9F00C874}" srcOrd="6" destOrd="0" presId="urn:microsoft.com/office/officeart/2005/8/layout/list1"/>
    <dgm:cxn modelId="{27E4A841-41BE-40F2-822D-ED91C5518F41}" type="presParOf" srcId="{8E278B56-A920-43B1-A416-EBCE90390901}" destId="{20C0D535-321C-406E-BD37-B190613A17C8}" srcOrd="7" destOrd="0" presId="urn:microsoft.com/office/officeart/2005/8/layout/list1"/>
    <dgm:cxn modelId="{FC9A9A9A-291C-45E8-8482-B2C68970D389}" type="presParOf" srcId="{8E278B56-A920-43B1-A416-EBCE90390901}" destId="{A22CEE06-5CFB-446F-84FD-01ECC622C580}" srcOrd="8" destOrd="0" presId="urn:microsoft.com/office/officeart/2005/8/layout/list1"/>
    <dgm:cxn modelId="{08EA0B78-4DF7-496A-A3B4-72FC13432941}" type="presParOf" srcId="{A22CEE06-5CFB-446F-84FD-01ECC622C580}" destId="{BB21C1FA-912D-4B0D-B095-EC527123468D}" srcOrd="0" destOrd="0" presId="urn:microsoft.com/office/officeart/2005/8/layout/list1"/>
    <dgm:cxn modelId="{C78D8DA5-73A0-4732-A275-A8AAC8A37312}" type="presParOf" srcId="{A22CEE06-5CFB-446F-84FD-01ECC622C580}" destId="{40B01EA8-9BE6-44FB-9517-A4BE9FDD00E4}" srcOrd="1" destOrd="0" presId="urn:microsoft.com/office/officeart/2005/8/layout/list1"/>
    <dgm:cxn modelId="{361BCEFE-D415-4775-9C4D-6DC9D355F938}" type="presParOf" srcId="{8E278B56-A920-43B1-A416-EBCE90390901}" destId="{FCED4BFC-4769-4959-AC1A-876B558CDBEC}" srcOrd="9" destOrd="0" presId="urn:microsoft.com/office/officeart/2005/8/layout/list1"/>
    <dgm:cxn modelId="{52554B73-E575-4860-AEDE-D38C3442328F}" type="presParOf" srcId="{8E278B56-A920-43B1-A416-EBCE90390901}" destId="{3AA96250-3EBC-46DA-8A38-BF1A841F794E}"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0DE192-24EC-4FA6-B195-E46381C9F299}" type="doc">
      <dgm:prSet loTypeId="urn:microsoft.com/office/officeart/2005/8/layout/vList6" loCatId="list" qsTypeId="urn:microsoft.com/office/officeart/2005/8/quickstyle/simple1" qsCatId="simple" csTypeId="urn:microsoft.com/office/officeart/2005/8/colors/colorful1#2" csCatId="colorful" phldr="1"/>
      <dgm:spPr/>
      <dgm:t>
        <a:bodyPr/>
        <a:lstStyle/>
        <a:p>
          <a:endParaRPr lang="en-US"/>
        </a:p>
      </dgm:t>
    </dgm:pt>
    <dgm:pt modelId="{6A9B8175-3898-4D2D-9E39-AB6B3F639882}">
      <dgm:prSet phldrT="[Text]" custT="1"/>
      <dgm:spPr/>
      <dgm:t>
        <a:bodyPr/>
        <a:lstStyle/>
        <a:p>
          <a:r>
            <a:rPr lang="en-US" sz="2000" dirty="0" smtClean="0">
              <a:latin typeface="Calibri" pitchFamily="34" charset="0"/>
            </a:rPr>
            <a:t>Parameters</a:t>
          </a:r>
          <a:endParaRPr lang="en-US" sz="2000" dirty="0"/>
        </a:p>
      </dgm:t>
    </dgm:pt>
    <dgm:pt modelId="{BACE61E9-EE5D-4A97-A5FF-FDB17C06988A}" type="parTrans" cxnId="{7AE83A10-4770-4EF1-A728-C3EEB11C06B0}">
      <dgm:prSet/>
      <dgm:spPr/>
      <dgm:t>
        <a:bodyPr/>
        <a:lstStyle/>
        <a:p>
          <a:endParaRPr lang="en-US"/>
        </a:p>
      </dgm:t>
    </dgm:pt>
    <dgm:pt modelId="{82695BCE-300D-4C4A-94BA-26B28C4495C3}" type="sibTrans" cxnId="{7AE83A10-4770-4EF1-A728-C3EEB11C06B0}">
      <dgm:prSet/>
      <dgm:spPr/>
      <dgm:t>
        <a:bodyPr/>
        <a:lstStyle/>
        <a:p>
          <a:endParaRPr lang="en-US"/>
        </a:p>
      </dgm:t>
    </dgm:pt>
    <dgm:pt modelId="{5D10B4EB-B083-4B3F-AE1D-0E2569C96A0F}">
      <dgm:prSet phldrT="[Text]" custT="1"/>
      <dgm:spPr/>
      <dgm:t>
        <a:bodyPr/>
        <a:lstStyle/>
        <a:p>
          <a:r>
            <a:rPr lang="en-US" sz="1200" dirty="0" smtClean="0">
              <a:latin typeface="Calibri" pitchFamily="34" charset="0"/>
            </a:rPr>
            <a:t>The variables included in a method definition are called parameters. Which may have zero or more parameters, enclosed in parentheses and separated by commas. If the method takes no parameters, it is indicated by empty parentheses. </a:t>
          </a:r>
          <a:endParaRPr lang="en-US" sz="1200" dirty="0"/>
        </a:p>
      </dgm:t>
    </dgm:pt>
    <dgm:pt modelId="{FF620ED5-C464-422D-9FE9-FCA0C37E0D3B}" type="parTrans" cxnId="{28FBFFDA-AEBB-4EFA-B6D4-1B34262E711E}">
      <dgm:prSet/>
      <dgm:spPr/>
      <dgm:t>
        <a:bodyPr/>
        <a:lstStyle/>
        <a:p>
          <a:endParaRPr lang="en-US"/>
        </a:p>
      </dgm:t>
    </dgm:pt>
    <dgm:pt modelId="{90DA1818-E8B1-4D89-9B6F-CCF6B8764420}" type="sibTrans" cxnId="{28FBFFDA-AEBB-4EFA-B6D4-1B34262E711E}">
      <dgm:prSet/>
      <dgm:spPr/>
      <dgm:t>
        <a:bodyPr/>
        <a:lstStyle/>
        <a:p>
          <a:endParaRPr lang="en-US"/>
        </a:p>
      </dgm:t>
    </dgm:pt>
    <dgm:pt modelId="{860B4F78-EF02-4ECB-81D5-0A47F93674D8}">
      <dgm:prSet phldrT="[Text]" custT="1"/>
      <dgm:spPr/>
      <dgm:t>
        <a:bodyPr/>
        <a:lstStyle/>
        <a:p>
          <a:r>
            <a:rPr lang="en-US" sz="2000" dirty="0" smtClean="0">
              <a:latin typeface="Calibri" pitchFamily="34" charset="0"/>
            </a:rPr>
            <a:t>Arguments</a:t>
          </a:r>
          <a:endParaRPr lang="en-US" sz="2000" dirty="0"/>
        </a:p>
      </dgm:t>
    </dgm:pt>
    <dgm:pt modelId="{B6E19F53-B8D7-4FE6-B2E6-10DA28C5DE90}" type="parTrans" cxnId="{33317B31-8568-4457-A0B2-EC0EE0C45B0B}">
      <dgm:prSet/>
      <dgm:spPr/>
      <dgm:t>
        <a:bodyPr/>
        <a:lstStyle/>
        <a:p>
          <a:endParaRPr lang="en-US"/>
        </a:p>
      </dgm:t>
    </dgm:pt>
    <dgm:pt modelId="{F19C29E1-C4CC-416B-9523-5B1B6A6073AC}" type="sibTrans" cxnId="{33317B31-8568-4457-A0B2-EC0EE0C45B0B}">
      <dgm:prSet/>
      <dgm:spPr/>
      <dgm:t>
        <a:bodyPr/>
        <a:lstStyle/>
        <a:p>
          <a:endParaRPr lang="en-US"/>
        </a:p>
      </dgm:t>
    </dgm:pt>
    <dgm:pt modelId="{09182135-5025-42AC-8115-FCA818061D89}">
      <dgm:prSet phldrT="[Text]" custT="1"/>
      <dgm:spPr/>
      <dgm:t>
        <a:bodyPr/>
        <a:lstStyle/>
        <a:p>
          <a:r>
            <a:rPr lang="en-US" sz="1200" dirty="0" smtClean="0">
              <a:latin typeface="Calibri" pitchFamily="34" charset="0"/>
            </a:rPr>
            <a:t>When the method is called, the data that you send into the method's parameters are called arguments.</a:t>
          </a:r>
          <a:endParaRPr lang="en-US" sz="1200" dirty="0"/>
        </a:p>
      </dgm:t>
    </dgm:pt>
    <dgm:pt modelId="{BC993D6F-7CA1-44F7-8DF8-68E365AF0CEF}" type="parTrans" cxnId="{717A23AE-86A6-43BC-BA9C-FF5905A0EA7C}">
      <dgm:prSet/>
      <dgm:spPr/>
      <dgm:t>
        <a:bodyPr/>
        <a:lstStyle/>
        <a:p>
          <a:endParaRPr lang="en-US"/>
        </a:p>
      </dgm:t>
    </dgm:pt>
    <dgm:pt modelId="{E5B72B0A-4B27-4E05-90D6-7D8700D5B595}" type="sibTrans" cxnId="{717A23AE-86A6-43BC-BA9C-FF5905A0EA7C}">
      <dgm:prSet/>
      <dgm:spPr/>
      <dgm:t>
        <a:bodyPr/>
        <a:lstStyle/>
        <a:p>
          <a:endParaRPr lang="en-US"/>
        </a:p>
      </dgm:t>
    </dgm:pt>
    <dgm:pt modelId="{38D3D1FE-F2F9-4E78-8750-DA2A01150977}" type="pres">
      <dgm:prSet presAssocID="{1E0DE192-24EC-4FA6-B195-E46381C9F299}" presName="Name0" presStyleCnt="0">
        <dgm:presLayoutVars>
          <dgm:dir/>
          <dgm:animLvl val="lvl"/>
          <dgm:resizeHandles/>
        </dgm:presLayoutVars>
      </dgm:prSet>
      <dgm:spPr/>
      <dgm:t>
        <a:bodyPr/>
        <a:lstStyle/>
        <a:p>
          <a:endParaRPr lang="en-US"/>
        </a:p>
      </dgm:t>
    </dgm:pt>
    <dgm:pt modelId="{0B344618-DCDA-4627-A231-23A11AF0E3DF}" type="pres">
      <dgm:prSet presAssocID="{6A9B8175-3898-4D2D-9E39-AB6B3F639882}" presName="linNode" presStyleCnt="0"/>
      <dgm:spPr/>
    </dgm:pt>
    <dgm:pt modelId="{F0E4068F-43D1-4994-94D6-9EB95E9AC47F}" type="pres">
      <dgm:prSet presAssocID="{6A9B8175-3898-4D2D-9E39-AB6B3F639882}" presName="parentShp" presStyleLbl="node1" presStyleIdx="0" presStyleCnt="2">
        <dgm:presLayoutVars>
          <dgm:bulletEnabled val="1"/>
        </dgm:presLayoutVars>
      </dgm:prSet>
      <dgm:spPr/>
      <dgm:t>
        <a:bodyPr/>
        <a:lstStyle/>
        <a:p>
          <a:endParaRPr lang="en-US"/>
        </a:p>
      </dgm:t>
    </dgm:pt>
    <dgm:pt modelId="{70D1A38A-AB25-4178-850C-B52E98B9FDB2}" type="pres">
      <dgm:prSet presAssocID="{6A9B8175-3898-4D2D-9E39-AB6B3F639882}" presName="childShp" presStyleLbl="bgAccFollowNode1" presStyleIdx="0" presStyleCnt="2" custScaleY="214192">
        <dgm:presLayoutVars>
          <dgm:bulletEnabled val="1"/>
        </dgm:presLayoutVars>
      </dgm:prSet>
      <dgm:spPr/>
      <dgm:t>
        <a:bodyPr/>
        <a:lstStyle/>
        <a:p>
          <a:endParaRPr lang="en-US"/>
        </a:p>
      </dgm:t>
    </dgm:pt>
    <dgm:pt modelId="{A6F0DD73-DBFC-4FCC-9DD6-E9AD6D0EB1AE}" type="pres">
      <dgm:prSet presAssocID="{82695BCE-300D-4C4A-94BA-26B28C4495C3}" presName="spacing" presStyleCnt="0"/>
      <dgm:spPr/>
    </dgm:pt>
    <dgm:pt modelId="{3B1BEDE7-307D-45D0-A762-33CB79C0BFAC}" type="pres">
      <dgm:prSet presAssocID="{860B4F78-EF02-4ECB-81D5-0A47F93674D8}" presName="linNode" presStyleCnt="0"/>
      <dgm:spPr/>
    </dgm:pt>
    <dgm:pt modelId="{62551E83-8724-43DD-91BC-74644A953EFD}" type="pres">
      <dgm:prSet presAssocID="{860B4F78-EF02-4ECB-81D5-0A47F93674D8}" presName="parentShp" presStyleLbl="node1" presStyleIdx="1" presStyleCnt="2">
        <dgm:presLayoutVars>
          <dgm:bulletEnabled val="1"/>
        </dgm:presLayoutVars>
      </dgm:prSet>
      <dgm:spPr/>
      <dgm:t>
        <a:bodyPr/>
        <a:lstStyle/>
        <a:p>
          <a:endParaRPr lang="en-US"/>
        </a:p>
      </dgm:t>
    </dgm:pt>
    <dgm:pt modelId="{2589409B-90BA-4C59-A846-B34C1825FD9C}" type="pres">
      <dgm:prSet presAssocID="{860B4F78-EF02-4ECB-81D5-0A47F93674D8}" presName="childShp" presStyleLbl="bgAccFollowNode1" presStyleIdx="1" presStyleCnt="2">
        <dgm:presLayoutVars>
          <dgm:bulletEnabled val="1"/>
        </dgm:presLayoutVars>
      </dgm:prSet>
      <dgm:spPr/>
      <dgm:t>
        <a:bodyPr/>
        <a:lstStyle/>
        <a:p>
          <a:endParaRPr lang="en-US"/>
        </a:p>
      </dgm:t>
    </dgm:pt>
  </dgm:ptLst>
  <dgm:cxnLst>
    <dgm:cxn modelId="{717A23AE-86A6-43BC-BA9C-FF5905A0EA7C}" srcId="{860B4F78-EF02-4ECB-81D5-0A47F93674D8}" destId="{09182135-5025-42AC-8115-FCA818061D89}" srcOrd="0" destOrd="0" parTransId="{BC993D6F-7CA1-44F7-8DF8-68E365AF0CEF}" sibTransId="{E5B72B0A-4B27-4E05-90D6-7D8700D5B595}"/>
    <dgm:cxn modelId="{E3073F85-AB62-4197-A9A6-A7212FE3DC00}" type="presOf" srcId="{6A9B8175-3898-4D2D-9E39-AB6B3F639882}" destId="{F0E4068F-43D1-4994-94D6-9EB95E9AC47F}" srcOrd="0" destOrd="0" presId="urn:microsoft.com/office/officeart/2005/8/layout/vList6"/>
    <dgm:cxn modelId="{5B451449-3360-4619-BEBC-06831D239B6E}" type="presOf" srcId="{860B4F78-EF02-4ECB-81D5-0A47F93674D8}" destId="{62551E83-8724-43DD-91BC-74644A953EFD}" srcOrd="0" destOrd="0" presId="urn:microsoft.com/office/officeart/2005/8/layout/vList6"/>
    <dgm:cxn modelId="{2DA7D07C-89BE-4869-9E06-43621462F8DD}" type="presOf" srcId="{1E0DE192-24EC-4FA6-B195-E46381C9F299}" destId="{38D3D1FE-F2F9-4E78-8750-DA2A01150977}" srcOrd="0" destOrd="0" presId="urn:microsoft.com/office/officeart/2005/8/layout/vList6"/>
    <dgm:cxn modelId="{28FBFFDA-AEBB-4EFA-B6D4-1B34262E711E}" srcId="{6A9B8175-3898-4D2D-9E39-AB6B3F639882}" destId="{5D10B4EB-B083-4B3F-AE1D-0E2569C96A0F}" srcOrd="0" destOrd="0" parTransId="{FF620ED5-C464-422D-9FE9-FCA0C37E0D3B}" sibTransId="{90DA1818-E8B1-4D89-9B6F-CCF6B8764420}"/>
    <dgm:cxn modelId="{7AE83A10-4770-4EF1-A728-C3EEB11C06B0}" srcId="{1E0DE192-24EC-4FA6-B195-E46381C9F299}" destId="{6A9B8175-3898-4D2D-9E39-AB6B3F639882}" srcOrd="0" destOrd="0" parTransId="{BACE61E9-EE5D-4A97-A5FF-FDB17C06988A}" sibTransId="{82695BCE-300D-4C4A-94BA-26B28C4495C3}"/>
    <dgm:cxn modelId="{5C70DE39-B596-4372-8545-DCA28523260C}" type="presOf" srcId="{09182135-5025-42AC-8115-FCA818061D89}" destId="{2589409B-90BA-4C59-A846-B34C1825FD9C}" srcOrd="0" destOrd="0" presId="urn:microsoft.com/office/officeart/2005/8/layout/vList6"/>
    <dgm:cxn modelId="{33317B31-8568-4457-A0B2-EC0EE0C45B0B}" srcId="{1E0DE192-24EC-4FA6-B195-E46381C9F299}" destId="{860B4F78-EF02-4ECB-81D5-0A47F93674D8}" srcOrd="1" destOrd="0" parTransId="{B6E19F53-B8D7-4FE6-B2E6-10DA28C5DE90}" sibTransId="{F19C29E1-C4CC-416B-9523-5B1B6A6073AC}"/>
    <dgm:cxn modelId="{F5100E2F-1F08-4585-98AB-0748DCE338BD}" type="presOf" srcId="{5D10B4EB-B083-4B3F-AE1D-0E2569C96A0F}" destId="{70D1A38A-AB25-4178-850C-B52E98B9FDB2}" srcOrd="0" destOrd="0" presId="urn:microsoft.com/office/officeart/2005/8/layout/vList6"/>
    <dgm:cxn modelId="{CFE620A8-F00D-4E7F-9EF8-241F69CD3E3A}" type="presParOf" srcId="{38D3D1FE-F2F9-4E78-8750-DA2A01150977}" destId="{0B344618-DCDA-4627-A231-23A11AF0E3DF}" srcOrd="0" destOrd="0" presId="urn:microsoft.com/office/officeart/2005/8/layout/vList6"/>
    <dgm:cxn modelId="{1DAA13A8-FFD1-42E9-94DE-D89EAE8B067A}" type="presParOf" srcId="{0B344618-DCDA-4627-A231-23A11AF0E3DF}" destId="{F0E4068F-43D1-4994-94D6-9EB95E9AC47F}" srcOrd="0" destOrd="0" presId="urn:microsoft.com/office/officeart/2005/8/layout/vList6"/>
    <dgm:cxn modelId="{BC051075-3546-4067-BBEE-6F31E47FA0DE}" type="presParOf" srcId="{0B344618-DCDA-4627-A231-23A11AF0E3DF}" destId="{70D1A38A-AB25-4178-850C-B52E98B9FDB2}" srcOrd="1" destOrd="0" presId="urn:microsoft.com/office/officeart/2005/8/layout/vList6"/>
    <dgm:cxn modelId="{4EF1AE52-CFE2-48B9-A1F8-F94A53794614}" type="presParOf" srcId="{38D3D1FE-F2F9-4E78-8750-DA2A01150977}" destId="{A6F0DD73-DBFC-4FCC-9DD6-E9AD6D0EB1AE}" srcOrd="1" destOrd="0" presId="urn:microsoft.com/office/officeart/2005/8/layout/vList6"/>
    <dgm:cxn modelId="{E5B70023-9ABE-4AAC-9C66-548B081313B7}" type="presParOf" srcId="{38D3D1FE-F2F9-4E78-8750-DA2A01150977}" destId="{3B1BEDE7-307D-45D0-A762-33CB79C0BFAC}" srcOrd="2" destOrd="0" presId="urn:microsoft.com/office/officeart/2005/8/layout/vList6"/>
    <dgm:cxn modelId="{1A2BA2E9-3CDF-4E51-AFB6-C593A4288241}" type="presParOf" srcId="{3B1BEDE7-307D-45D0-A762-33CB79C0BFAC}" destId="{62551E83-8724-43DD-91BC-74644A953EFD}" srcOrd="0" destOrd="0" presId="urn:microsoft.com/office/officeart/2005/8/layout/vList6"/>
    <dgm:cxn modelId="{7795A4CA-8BCD-46A9-A454-CAA07E4948F0}" type="presParOf" srcId="{3B1BEDE7-307D-45D0-A762-33CB79C0BFAC}" destId="{2589409B-90BA-4C59-A846-B34C1825FD9C}"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34D567-DA29-4823-A9A4-C34FBC2EAA75}" type="doc">
      <dgm:prSet loTypeId="urn:microsoft.com/office/officeart/2005/8/layout/chevronAccent+Icon" loCatId="process" qsTypeId="urn:microsoft.com/office/officeart/2005/8/quickstyle/simple1" qsCatId="simple" csTypeId="urn:microsoft.com/office/officeart/2005/8/colors/colorful2" csCatId="colorful" phldr="1"/>
      <dgm:spPr/>
      <dgm:t>
        <a:bodyPr/>
        <a:lstStyle/>
        <a:p>
          <a:endParaRPr lang="en-US"/>
        </a:p>
      </dgm:t>
    </dgm:pt>
    <dgm:pt modelId="{02BA3FD9-6186-435D-A6FA-D5A6E6444390}">
      <dgm:prSet phldrT="[Text]" custT="1"/>
      <dgm:spPr/>
      <dgm:t>
        <a:bodyPr/>
        <a:lstStyle/>
        <a:p>
          <a:r>
            <a:rPr lang="en-US" sz="1200" dirty="0" smtClean="0">
              <a:latin typeface="Courier New" panose="02070309020205020404" pitchFamily="49" charset="0"/>
              <a:cs typeface="Courier New" panose="02070309020205020404" pitchFamily="49" charset="0"/>
            </a:rPr>
            <a:t>public</a:t>
          </a:r>
          <a:endParaRPr lang="en-US" sz="1200" dirty="0">
            <a:latin typeface="Courier New" panose="02070309020205020404" pitchFamily="49" charset="0"/>
            <a:cs typeface="Courier New" panose="02070309020205020404" pitchFamily="49" charset="0"/>
          </a:endParaRPr>
        </a:p>
      </dgm:t>
    </dgm:pt>
    <dgm:pt modelId="{30440775-513C-4AAD-A724-5D4FD7053B29}" type="parTrans" cxnId="{58DAAC4E-AA27-411D-8879-7F48F246D212}">
      <dgm:prSet/>
      <dgm:spPr/>
      <dgm:t>
        <a:bodyPr/>
        <a:lstStyle/>
        <a:p>
          <a:endParaRPr lang="en-US" sz="1600">
            <a:latin typeface="Courier New" panose="02070309020205020404" pitchFamily="49" charset="0"/>
            <a:cs typeface="Courier New" panose="02070309020205020404" pitchFamily="49" charset="0"/>
          </a:endParaRPr>
        </a:p>
      </dgm:t>
    </dgm:pt>
    <dgm:pt modelId="{583A638E-55FC-4A5B-B5D9-C750A2CBD416}" type="sibTrans" cxnId="{58DAAC4E-AA27-411D-8879-7F48F246D212}">
      <dgm:prSet/>
      <dgm:spPr/>
      <dgm:t>
        <a:bodyPr/>
        <a:lstStyle/>
        <a:p>
          <a:endParaRPr lang="en-US" sz="1600">
            <a:latin typeface="Courier New" panose="02070309020205020404" pitchFamily="49" charset="0"/>
            <a:cs typeface="Courier New" panose="02070309020205020404" pitchFamily="49" charset="0"/>
          </a:endParaRPr>
        </a:p>
      </dgm:t>
    </dgm:pt>
    <dgm:pt modelId="{4128A6C7-12DF-46B3-97F7-D44C15D2D899}">
      <dgm:prSet phldrT="[Text]" custT="1"/>
      <dgm:spPr/>
      <dgm:t>
        <a:bodyPr/>
        <a:lstStyle/>
        <a:p>
          <a:r>
            <a:rPr lang="en-US" sz="1200" dirty="0" smtClean="0">
              <a:latin typeface="Courier New" panose="02070309020205020404" pitchFamily="49" charset="0"/>
              <a:cs typeface="Courier New" panose="02070309020205020404" pitchFamily="49" charset="0"/>
            </a:rPr>
            <a:t>private</a:t>
          </a:r>
          <a:endParaRPr lang="en-US" sz="1200" dirty="0">
            <a:latin typeface="Courier New" panose="02070309020205020404" pitchFamily="49" charset="0"/>
            <a:cs typeface="Courier New" panose="02070309020205020404" pitchFamily="49" charset="0"/>
          </a:endParaRPr>
        </a:p>
      </dgm:t>
    </dgm:pt>
    <dgm:pt modelId="{DF493687-204B-4208-918F-0B9D57B04CE4}" type="parTrans" cxnId="{6C0AB785-F5D9-4AEF-80F5-A1D25D41B532}">
      <dgm:prSet/>
      <dgm:spPr/>
      <dgm:t>
        <a:bodyPr/>
        <a:lstStyle/>
        <a:p>
          <a:endParaRPr lang="en-US" sz="1600">
            <a:latin typeface="Courier New" panose="02070309020205020404" pitchFamily="49" charset="0"/>
            <a:cs typeface="Courier New" panose="02070309020205020404" pitchFamily="49" charset="0"/>
          </a:endParaRPr>
        </a:p>
      </dgm:t>
    </dgm:pt>
    <dgm:pt modelId="{496031EC-3A96-473D-A7CE-C0BADF4B49C1}" type="sibTrans" cxnId="{6C0AB785-F5D9-4AEF-80F5-A1D25D41B532}">
      <dgm:prSet/>
      <dgm:spPr/>
      <dgm:t>
        <a:bodyPr/>
        <a:lstStyle/>
        <a:p>
          <a:endParaRPr lang="en-US" sz="1600">
            <a:latin typeface="Courier New" panose="02070309020205020404" pitchFamily="49" charset="0"/>
            <a:cs typeface="Courier New" panose="02070309020205020404" pitchFamily="49" charset="0"/>
          </a:endParaRPr>
        </a:p>
      </dgm:t>
    </dgm:pt>
    <dgm:pt modelId="{FBCF8AEC-5756-4646-BFF3-3C61BB0FA415}">
      <dgm:prSet phldrT="[Text]" custT="1"/>
      <dgm:spPr/>
      <dgm:t>
        <a:bodyPr/>
        <a:lstStyle/>
        <a:p>
          <a:r>
            <a:rPr lang="en-US" sz="1200" dirty="0" smtClean="0">
              <a:latin typeface="Courier New" panose="02070309020205020404" pitchFamily="49" charset="0"/>
              <a:cs typeface="Courier New" panose="02070309020205020404" pitchFamily="49" charset="0"/>
            </a:rPr>
            <a:t>protected</a:t>
          </a:r>
          <a:endParaRPr lang="en-US" sz="1200" dirty="0">
            <a:latin typeface="Courier New" panose="02070309020205020404" pitchFamily="49" charset="0"/>
            <a:cs typeface="Courier New" panose="02070309020205020404" pitchFamily="49" charset="0"/>
          </a:endParaRPr>
        </a:p>
      </dgm:t>
    </dgm:pt>
    <dgm:pt modelId="{3276608E-004B-4156-8573-54309C5B56FE}" type="parTrans" cxnId="{7FF9EA81-C717-40AC-BF89-12834235DDA9}">
      <dgm:prSet/>
      <dgm:spPr/>
      <dgm:t>
        <a:bodyPr/>
        <a:lstStyle/>
        <a:p>
          <a:endParaRPr lang="en-US" sz="1600">
            <a:latin typeface="Courier New" panose="02070309020205020404" pitchFamily="49" charset="0"/>
            <a:cs typeface="Courier New" panose="02070309020205020404" pitchFamily="49" charset="0"/>
          </a:endParaRPr>
        </a:p>
      </dgm:t>
    </dgm:pt>
    <dgm:pt modelId="{8258D65C-7960-4399-8D44-2ED9CF5ED4E4}" type="sibTrans" cxnId="{7FF9EA81-C717-40AC-BF89-12834235DDA9}">
      <dgm:prSet/>
      <dgm:spPr/>
      <dgm:t>
        <a:bodyPr/>
        <a:lstStyle/>
        <a:p>
          <a:endParaRPr lang="en-US" sz="1600">
            <a:latin typeface="Courier New" panose="02070309020205020404" pitchFamily="49" charset="0"/>
            <a:cs typeface="Courier New" panose="02070309020205020404" pitchFamily="49" charset="0"/>
          </a:endParaRPr>
        </a:p>
      </dgm:t>
    </dgm:pt>
    <dgm:pt modelId="{52AF737A-7489-4CB6-A24A-E8458FC514D3}">
      <dgm:prSet phldrT="[Text]" custT="1"/>
      <dgm:spPr/>
      <dgm:t>
        <a:bodyPr/>
        <a:lstStyle/>
        <a:p>
          <a:r>
            <a:rPr lang="en-US" sz="1200" dirty="0" smtClean="0">
              <a:latin typeface="Courier New" panose="02070309020205020404" pitchFamily="49" charset="0"/>
              <a:cs typeface="Courier New" panose="02070309020205020404" pitchFamily="49" charset="0"/>
            </a:rPr>
            <a:t>internal</a:t>
          </a:r>
          <a:endParaRPr lang="en-US" sz="1200" dirty="0">
            <a:latin typeface="Courier New" panose="02070309020205020404" pitchFamily="49" charset="0"/>
            <a:cs typeface="Courier New" panose="02070309020205020404" pitchFamily="49" charset="0"/>
          </a:endParaRPr>
        </a:p>
      </dgm:t>
    </dgm:pt>
    <dgm:pt modelId="{1BCD3A00-E399-490F-A14C-5AAE38593043}" type="parTrans" cxnId="{F01E9A70-1488-4DE4-A3A4-D7A61855F597}">
      <dgm:prSet/>
      <dgm:spPr/>
      <dgm:t>
        <a:bodyPr/>
        <a:lstStyle/>
        <a:p>
          <a:endParaRPr lang="en-US" sz="1600">
            <a:latin typeface="Courier New" panose="02070309020205020404" pitchFamily="49" charset="0"/>
            <a:cs typeface="Courier New" panose="02070309020205020404" pitchFamily="49" charset="0"/>
          </a:endParaRPr>
        </a:p>
      </dgm:t>
    </dgm:pt>
    <dgm:pt modelId="{DF4823E3-C38B-4D54-A9A1-959C1113C68D}" type="sibTrans" cxnId="{F01E9A70-1488-4DE4-A3A4-D7A61855F597}">
      <dgm:prSet/>
      <dgm:spPr/>
      <dgm:t>
        <a:bodyPr/>
        <a:lstStyle/>
        <a:p>
          <a:endParaRPr lang="en-US" sz="1600">
            <a:latin typeface="Courier New" panose="02070309020205020404" pitchFamily="49" charset="0"/>
            <a:cs typeface="Courier New" panose="02070309020205020404" pitchFamily="49" charset="0"/>
          </a:endParaRPr>
        </a:p>
      </dgm:t>
    </dgm:pt>
    <dgm:pt modelId="{C6A2906E-1C67-4154-8A86-08705245AF7F}" type="pres">
      <dgm:prSet presAssocID="{7234D567-DA29-4823-A9A4-C34FBC2EAA75}" presName="Name0" presStyleCnt="0">
        <dgm:presLayoutVars>
          <dgm:dir/>
          <dgm:resizeHandles val="exact"/>
        </dgm:presLayoutVars>
      </dgm:prSet>
      <dgm:spPr/>
      <dgm:t>
        <a:bodyPr/>
        <a:lstStyle/>
        <a:p>
          <a:endParaRPr lang="en-US"/>
        </a:p>
      </dgm:t>
    </dgm:pt>
    <dgm:pt modelId="{D6D45E97-7724-4CA1-B79B-841036E7261F}" type="pres">
      <dgm:prSet presAssocID="{02BA3FD9-6186-435D-A6FA-D5A6E6444390}" presName="composite" presStyleCnt="0"/>
      <dgm:spPr/>
    </dgm:pt>
    <dgm:pt modelId="{6196347D-18FF-448B-AD82-027C137BC9EF}" type="pres">
      <dgm:prSet presAssocID="{02BA3FD9-6186-435D-A6FA-D5A6E6444390}" presName="bgChev" presStyleLbl="node1" presStyleIdx="0" presStyleCnt="4"/>
      <dgm:spPr/>
    </dgm:pt>
    <dgm:pt modelId="{19762465-EE41-4B2E-886E-053D89103502}" type="pres">
      <dgm:prSet presAssocID="{02BA3FD9-6186-435D-A6FA-D5A6E6444390}" presName="txNode" presStyleLbl="fgAcc1" presStyleIdx="0" presStyleCnt="4">
        <dgm:presLayoutVars>
          <dgm:bulletEnabled val="1"/>
        </dgm:presLayoutVars>
      </dgm:prSet>
      <dgm:spPr/>
      <dgm:t>
        <a:bodyPr/>
        <a:lstStyle/>
        <a:p>
          <a:endParaRPr lang="en-US"/>
        </a:p>
      </dgm:t>
    </dgm:pt>
    <dgm:pt modelId="{7B69EFDE-A9BA-481B-B6E1-6C1975E7414D}" type="pres">
      <dgm:prSet presAssocID="{583A638E-55FC-4A5B-B5D9-C750A2CBD416}" presName="compositeSpace" presStyleCnt="0"/>
      <dgm:spPr/>
    </dgm:pt>
    <dgm:pt modelId="{AB4CD2EB-FEEC-4315-9FBF-2E6177B26616}" type="pres">
      <dgm:prSet presAssocID="{4128A6C7-12DF-46B3-97F7-D44C15D2D899}" presName="composite" presStyleCnt="0"/>
      <dgm:spPr/>
    </dgm:pt>
    <dgm:pt modelId="{1DCA0CC4-08BC-4F5D-A0E3-195127B6D22A}" type="pres">
      <dgm:prSet presAssocID="{4128A6C7-12DF-46B3-97F7-D44C15D2D899}" presName="bgChev" presStyleLbl="node1" presStyleIdx="1" presStyleCnt="4"/>
      <dgm:spPr/>
    </dgm:pt>
    <dgm:pt modelId="{B08C9291-B4D9-4923-AD30-1F1977DD024E}" type="pres">
      <dgm:prSet presAssocID="{4128A6C7-12DF-46B3-97F7-D44C15D2D899}" presName="txNode" presStyleLbl="fgAcc1" presStyleIdx="1" presStyleCnt="4">
        <dgm:presLayoutVars>
          <dgm:bulletEnabled val="1"/>
        </dgm:presLayoutVars>
      </dgm:prSet>
      <dgm:spPr/>
      <dgm:t>
        <a:bodyPr/>
        <a:lstStyle/>
        <a:p>
          <a:endParaRPr lang="en-US"/>
        </a:p>
      </dgm:t>
    </dgm:pt>
    <dgm:pt modelId="{9903A28E-4F5F-4152-9488-57FD78C78A23}" type="pres">
      <dgm:prSet presAssocID="{496031EC-3A96-473D-A7CE-C0BADF4B49C1}" presName="compositeSpace" presStyleCnt="0"/>
      <dgm:spPr/>
    </dgm:pt>
    <dgm:pt modelId="{3A32182F-A551-4F3C-A2CC-1F6B4BE86B72}" type="pres">
      <dgm:prSet presAssocID="{FBCF8AEC-5756-4646-BFF3-3C61BB0FA415}" presName="composite" presStyleCnt="0"/>
      <dgm:spPr/>
    </dgm:pt>
    <dgm:pt modelId="{84A7D1EE-5D16-4240-BEAB-C5DAAAFF65B0}" type="pres">
      <dgm:prSet presAssocID="{FBCF8AEC-5756-4646-BFF3-3C61BB0FA415}" presName="bgChev" presStyleLbl="node1" presStyleIdx="2" presStyleCnt="4"/>
      <dgm:spPr/>
    </dgm:pt>
    <dgm:pt modelId="{2D0193E0-E210-49A4-89C7-B66E33930D89}" type="pres">
      <dgm:prSet presAssocID="{FBCF8AEC-5756-4646-BFF3-3C61BB0FA415}" presName="txNode" presStyleLbl="fgAcc1" presStyleIdx="2" presStyleCnt="4">
        <dgm:presLayoutVars>
          <dgm:bulletEnabled val="1"/>
        </dgm:presLayoutVars>
      </dgm:prSet>
      <dgm:spPr/>
      <dgm:t>
        <a:bodyPr/>
        <a:lstStyle/>
        <a:p>
          <a:endParaRPr lang="en-US"/>
        </a:p>
      </dgm:t>
    </dgm:pt>
    <dgm:pt modelId="{3BCACA81-B233-41E3-9C1F-65C4E246C424}" type="pres">
      <dgm:prSet presAssocID="{8258D65C-7960-4399-8D44-2ED9CF5ED4E4}" presName="compositeSpace" presStyleCnt="0"/>
      <dgm:spPr/>
    </dgm:pt>
    <dgm:pt modelId="{B7F051C6-63A9-4E02-AC39-BA0B929FC613}" type="pres">
      <dgm:prSet presAssocID="{52AF737A-7489-4CB6-A24A-E8458FC514D3}" presName="composite" presStyleCnt="0"/>
      <dgm:spPr/>
    </dgm:pt>
    <dgm:pt modelId="{6C1A001C-9CBF-42C6-B8E2-095C5E72FE9D}" type="pres">
      <dgm:prSet presAssocID="{52AF737A-7489-4CB6-A24A-E8458FC514D3}" presName="bgChev" presStyleLbl="node1" presStyleIdx="3" presStyleCnt="4"/>
      <dgm:spPr/>
    </dgm:pt>
    <dgm:pt modelId="{8262ABBF-F0B1-4762-8C6A-73209B09ED05}" type="pres">
      <dgm:prSet presAssocID="{52AF737A-7489-4CB6-A24A-E8458FC514D3}" presName="txNode" presStyleLbl="fgAcc1" presStyleIdx="3" presStyleCnt="4">
        <dgm:presLayoutVars>
          <dgm:bulletEnabled val="1"/>
        </dgm:presLayoutVars>
      </dgm:prSet>
      <dgm:spPr/>
      <dgm:t>
        <a:bodyPr/>
        <a:lstStyle/>
        <a:p>
          <a:endParaRPr lang="en-US"/>
        </a:p>
      </dgm:t>
    </dgm:pt>
  </dgm:ptLst>
  <dgm:cxnLst>
    <dgm:cxn modelId="{47BE79B7-EC09-4FC9-9361-E203BDDE08AF}" type="presOf" srcId="{02BA3FD9-6186-435D-A6FA-D5A6E6444390}" destId="{19762465-EE41-4B2E-886E-053D89103502}" srcOrd="0" destOrd="0" presId="urn:microsoft.com/office/officeart/2005/8/layout/chevronAccent+Icon"/>
    <dgm:cxn modelId="{7D3EE744-40AC-430D-A751-D385C31F9537}" type="presOf" srcId="{52AF737A-7489-4CB6-A24A-E8458FC514D3}" destId="{8262ABBF-F0B1-4762-8C6A-73209B09ED05}" srcOrd="0" destOrd="0" presId="urn:microsoft.com/office/officeart/2005/8/layout/chevronAccent+Icon"/>
    <dgm:cxn modelId="{6C0AB785-F5D9-4AEF-80F5-A1D25D41B532}" srcId="{7234D567-DA29-4823-A9A4-C34FBC2EAA75}" destId="{4128A6C7-12DF-46B3-97F7-D44C15D2D899}" srcOrd="1" destOrd="0" parTransId="{DF493687-204B-4208-918F-0B9D57B04CE4}" sibTransId="{496031EC-3A96-473D-A7CE-C0BADF4B49C1}"/>
    <dgm:cxn modelId="{99C7D4BA-6456-4C75-9032-7C97BFDB7B79}" type="presOf" srcId="{7234D567-DA29-4823-A9A4-C34FBC2EAA75}" destId="{C6A2906E-1C67-4154-8A86-08705245AF7F}" srcOrd="0" destOrd="0" presId="urn:microsoft.com/office/officeart/2005/8/layout/chevronAccent+Icon"/>
    <dgm:cxn modelId="{5AA09768-F94A-4615-AAE9-A88B1C606D02}" type="presOf" srcId="{FBCF8AEC-5756-4646-BFF3-3C61BB0FA415}" destId="{2D0193E0-E210-49A4-89C7-B66E33930D89}" srcOrd="0" destOrd="0" presId="urn:microsoft.com/office/officeart/2005/8/layout/chevronAccent+Icon"/>
    <dgm:cxn modelId="{8E7C69E6-85A3-4070-AAB9-5F10174127AE}" type="presOf" srcId="{4128A6C7-12DF-46B3-97F7-D44C15D2D899}" destId="{B08C9291-B4D9-4923-AD30-1F1977DD024E}" srcOrd="0" destOrd="0" presId="urn:microsoft.com/office/officeart/2005/8/layout/chevronAccent+Icon"/>
    <dgm:cxn modelId="{F01E9A70-1488-4DE4-A3A4-D7A61855F597}" srcId="{7234D567-DA29-4823-A9A4-C34FBC2EAA75}" destId="{52AF737A-7489-4CB6-A24A-E8458FC514D3}" srcOrd="3" destOrd="0" parTransId="{1BCD3A00-E399-490F-A14C-5AAE38593043}" sibTransId="{DF4823E3-C38B-4D54-A9A1-959C1113C68D}"/>
    <dgm:cxn modelId="{7FF9EA81-C717-40AC-BF89-12834235DDA9}" srcId="{7234D567-DA29-4823-A9A4-C34FBC2EAA75}" destId="{FBCF8AEC-5756-4646-BFF3-3C61BB0FA415}" srcOrd="2" destOrd="0" parTransId="{3276608E-004B-4156-8573-54309C5B56FE}" sibTransId="{8258D65C-7960-4399-8D44-2ED9CF5ED4E4}"/>
    <dgm:cxn modelId="{58DAAC4E-AA27-411D-8879-7F48F246D212}" srcId="{7234D567-DA29-4823-A9A4-C34FBC2EAA75}" destId="{02BA3FD9-6186-435D-A6FA-D5A6E6444390}" srcOrd="0" destOrd="0" parTransId="{30440775-513C-4AAD-A724-5D4FD7053B29}" sibTransId="{583A638E-55FC-4A5B-B5D9-C750A2CBD416}"/>
    <dgm:cxn modelId="{8D875747-D9B2-4422-B0AB-C2CBEF8F4969}" type="presParOf" srcId="{C6A2906E-1C67-4154-8A86-08705245AF7F}" destId="{D6D45E97-7724-4CA1-B79B-841036E7261F}" srcOrd="0" destOrd="0" presId="urn:microsoft.com/office/officeart/2005/8/layout/chevronAccent+Icon"/>
    <dgm:cxn modelId="{DDB189CF-ED6D-431A-B803-B464CA9748D5}" type="presParOf" srcId="{D6D45E97-7724-4CA1-B79B-841036E7261F}" destId="{6196347D-18FF-448B-AD82-027C137BC9EF}" srcOrd="0" destOrd="0" presId="urn:microsoft.com/office/officeart/2005/8/layout/chevronAccent+Icon"/>
    <dgm:cxn modelId="{F97FD232-BBBC-4772-AED2-689E078952C8}" type="presParOf" srcId="{D6D45E97-7724-4CA1-B79B-841036E7261F}" destId="{19762465-EE41-4B2E-886E-053D89103502}" srcOrd="1" destOrd="0" presId="urn:microsoft.com/office/officeart/2005/8/layout/chevronAccent+Icon"/>
    <dgm:cxn modelId="{D2A93CA1-7FA7-47A5-B681-042A0BF571C9}" type="presParOf" srcId="{C6A2906E-1C67-4154-8A86-08705245AF7F}" destId="{7B69EFDE-A9BA-481B-B6E1-6C1975E7414D}" srcOrd="1" destOrd="0" presId="urn:microsoft.com/office/officeart/2005/8/layout/chevronAccent+Icon"/>
    <dgm:cxn modelId="{81D1206C-D4E8-4544-8184-BB3AAE8CB33F}" type="presParOf" srcId="{C6A2906E-1C67-4154-8A86-08705245AF7F}" destId="{AB4CD2EB-FEEC-4315-9FBF-2E6177B26616}" srcOrd="2" destOrd="0" presId="urn:microsoft.com/office/officeart/2005/8/layout/chevronAccent+Icon"/>
    <dgm:cxn modelId="{D7E54608-2693-437F-9011-7C54A68EC8C8}" type="presParOf" srcId="{AB4CD2EB-FEEC-4315-9FBF-2E6177B26616}" destId="{1DCA0CC4-08BC-4F5D-A0E3-195127B6D22A}" srcOrd="0" destOrd="0" presId="urn:microsoft.com/office/officeart/2005/8/layout/chevronAccent+Icon"/>
    <dgm:cxn modelId="{A8696CA5-AA3C-462D-9446-412A8C9CCD48}" type="presParOf" srcId="{AB4CD2EB-FEEC-4315-9FBF-2E6177B26616}" destId="{B08C9291-B4D9-4923-AD30-1F1977DD024E}" srcOrd="1" destOrd="0" presId="urn:microsoft.com/office/officeart/2005/8/layout/chevronAccent+Icon"/>
    <dgm:cxn modelId="{34CA1266-026D-4585-A849-A53A8D662FB3}" type="presParOf" srcId="{C6A2906E-1C67-4154-8A86-08705245AF7F}" destId="{9903A28E-4F5F-4152-9488-57FD78C78A23}" srcOrd="3" destOrd="0" presId="urn:microsoft.com/office/officeart/2005/8/layout/chevronAccent+Icon"/>
    <dgm:cxn modelId="{801938D9-7CF3-4300-AE55-9E2B1390A15F}" type="presParOf" srcId="{C6A2906E-1C67-4154-8A86-08705245AF7F}" destId="{3A32182F-A551-4F3C-A2CC-1F6B4BE86B72}" srcOrd="4" destOrd="0" presId="urn:microsoft.com/office/officeart/2005/8/layout/chevronAccent+Icon"/>
    <dgm:cxn modelId="{C0519C8F-C9CD-4595-9D0C-16CA3D58E3F5}" type="presParOf" srcId="{3A32182F-A551-4F3C-A2CC-1F6B4BE86B72}" destId="{84A7D1EE-5D16-4240-BEAB-C5DAAAFF65B0}" srcOrd="0" destOrd="0" presId="urn:microsoft.com/office/officeart/2005/8/layout/chevronAccent+Icon"/>
    <dgm:cxn modelId="{0D9E46F7-51C4-4F83-8069-CE7E7571018D}" type="presParOf" srcId="{3A32182F-A551-4F3C-A2CC-1F6B4BE86B72}" destId="{2D0193E0-E210-49A4-89C7-B66E33930D89}" srcOrd="1" destOrd="0" presId="urn:microsoft.com/office/officeart/2005/8/layout/chevronAccent+Icon"/>
    <dgm:cxn modelId="{ED415FCE-C3A5-449E-AB9B-1EF117777DD4}" type="presParOf" srcId="{C6A2906E-1C67-4154-8A86-08705245AF7F}" destId="{3BCACA81-B233-41E3-9C1F-65C4E246C424}" srcOrd="5" destOrd="0" presId="urn:microsoft.com/office/officeart/2005/8/layout/chevronAccent+Icon"/>
    <dgm:cxn modelId="{9EA5E93C-3EBF-4794-BC6E-A9E6842303BC}" type="presParOf" srcId="{C6A2906E-1C67-4154-8A86-08705245AF7F}" destId="{B7F051C6-63A9-4E02-AC39-BA0B929FC613}" srcOrd="6" destOrd="0" presId="urn:microsoft.com/office/officeart/2005/8/layout/chevronAccent+Icon"/>
    <dgm:cxn modelId="{9EEB30F1-C632-4532-99D6-5C2688FC1E96}" type="presParOf" srcId="{B7F051C6-63A9-4E02-AC39-BA0B929FC613}" destId="{6C1A001C-9CBF-42C6-B8E2-095C5E72FE9D}" srcOrd="0" destOrd="0" presId="urn:microsoft.com/office/officeart/2005/8/layout/chevronAccent+Icon"/>
    <dgm:cxn modelId="{1C2248C3-A594-4D85-AFEA-B2F09D24BEBA}" type="presParOf" srcId="{B7F051C6-63A9-4E02-AC39-BA0B929FC613}" destId="{8262ABBF-F0B1-4762-8C6A-73209B09ED05}"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AC9142E-4771-41FF-AAE1-01BEB2971B70}"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458142A3-9169-4E56-9671-17C6C262F195}">
      <dgm:prSet phldrT="[Text]" custT="1"/>
      <dgm:spPr/>
      <dgm:t>
        <a:bodyPr/>
        <a:lstStyle/>
        <a:p>
          <a:r>
            <a:rPr lang="en-US" sz="1600" dirty="0" smtClean="0">
              <a:solidFill>
                <a:schemeClr val="tx1"/>
              </a:solidFill>
              <a:latin typeface="Calibri" pitchFamily="34" charset="0"/>
            </a:rPr>
            <a:t>The number of parameters passed to the method, the data types of parameters and the order in which the parameters are written.</a:t>
          </a:r>
          <a:endParaRPr lang="en-US" sz="1600" dirty="0">
            <a:solidFill>
              <a:schemeClr val="tx1"/>
            </a:solidFill>
          </a:endParaRPr>
        </a:p>
      </dgm:t>
    </dgm:pt>
    <dgm:pt modelId="{CD71DF10-DB87-47B7-85E3-BE1C83061B52}" type="parTrans" cxnId="{0EE8B434-AFDB-4909-AC41-6A055832FF68}">
      <dgm:prSet/>
      <dgm:spPr/>
      <dgm:t>
        <a:bodyPr/>
        <a:lstStyle/>
        <a:p>
          <a:endParaRPr lang="en-US" sz="2800"/>
        </a:p>
      </dgm:t>
    </dgm:pt>
    <dgm:pt modelId="{7052135D-1DA5-4301-B134-A45E45822B16}" type="sibTrans" cxnId="{0EE8B434-AFDB-4909-AC41-6A055832FF68}">
      <dgm:prSet/>
      <dgm:spPr/>
      <dgm:t>
        <a:bodyPr/>
        <a:lstStyle/>
        <a:p>
          <a:endParaRPr lang="en-US" sz="2800"/>
        </a:p>
      </dgm:t>
    </dgm:pt>
    <dgm:pt modelId="{8468D593-2367-47F1-B383-09040506A186}">
      <dgm:prSet phldrT="[Text]" custT="1"/>
      <dgm:spPr/>
      <dgm:t>
        <a:bodyPr/>
        <a:lstStyle/>
        <a:p>
          <a:r>
            <a:rPr lang="en-US" sz="1600" dirty="0" smtClean="0">
              <a:solidFill>
                <a:schemeClr val="tx1"/>
              </a:solidFill>
              <a:latin typeface="Calibri" pitchFamily="34" charset="0"/>
            </a:rPr>
            <a:t>While declaring a method, the signature of the method is written in parentheses next to the method name. </a:t>
          </a:r>
          <a:endParaRPr lang="en-US" sz="1600" dirty="0">
            <a:solidFill>
              <a:schemeClr val="tx1"/>
            </a:solidFill>
          </a:endParaRPr>
        </a:p>
      </dgm:t>
    </dgm:pt>
    <dgm:pt modelId="{A97B98E0-EB77-41BF-9023-157187C35D22}" type="parTrans" cxnId="{7E1007E6-4986-4B65-A642-AC16BACC0AA5}">
      <dgm:prSet/>
      <dgm:spPr/>
      <dgm:t>
        <a:bodyPr/>
        <a:lstStyle/>
        <a:p>
          <a:endParaRPr lang="en-US" sz="2800"/>
        </a:p>
      </dgm:t>
    </dgm:pt>
    <dgm:pt modelId="{AF39734D-13CF-45B0-899C-3EA8BAABEACC}" type="sibTrans" cxnId="{7E1007E6-4986-4B65-A642-AC16BACC0AA5}">
      <dgm:prSet/>
      <dgm:spPr/>
      <dgm:t>
        <a:bodyPr/>
        <a:lstStyle/>
        <a:p>
          <a:endParaRPr lang="en-US" sz="2800"/>
        </a:p>
      </dgm:t>
    </dgm:pt>
    <dgm:pt modelId="{079AA7B5-E29F-48C2-AF02-EFB10811B0F0}">
      <dgm:prSet phldrT="[Text]" custT="1"/>
      <dgm:spPr/>
      <dgm:t>
        <a:bodyPr/>
        <a:lstStyle/>
        <a:p>
          <a:r>
            <a:rPr lang="en-US" sz="1600" dirty="0" smtClean="0">
              <a:solidFill>
                <a:schemeClr val="tx1"/>
              </a:solidFill>
              <a:latin typeface="Calibri" pitchFamily="34" charset="0"/>
            </a:rPr>
            <a:t>No class is allowed to contain two methods with the same name and same signature, but it is possible for a class to have two methods having the same name but different signatures. </a:t>
          </a:r>
          <a:endParaRPr lang="en-US" sz="1600" dirty="0">
            <a:solidFill>
              <a:schemeClr val="tx1"/>
            </a:solidFill>
          </a:endParaRPr>
        </a:p>
      </dgm:t>
    </dgm:pt>
    <dgm:pt modelId="{8119FDC5-86A7-4F68-921E-BF58C25ED96F}" type="parTrans" cxnId="{0C0902E2-06B0-4D4A-8132-88E07CBD18AC}">
      <dgm:prSet/>
      <dgm:spPr/>
      <dgm:t>
        <a:bodyPr/>
        <a:lstStyle/>
        <a:p>
          <a:endParaRPr lang="en-US" sz="2800"/>
        </a:p>
      </dgm:t>
    </dgm:pt>
    <dgm:pt modelId="{904FFEF0-7BE6-4717-BD50-9A54C76D9CCC}" type="sibTrans" cxnId="{0C0902E2-06B0-4D4A-8132-88E07CBD18AC}">
      <dgm:prSet/>
      <dgm:spPr/>
      <dgm:t>
        <a:bodyPr/>
        <a:lstStyle/>
        <a:p>
          <a:endParaRPr lang="en-US" sz="2800"/>
        </a:p>
      </dgm:t>
    </dgm:pt>
    <dgm:pt modelId="{3A254E52-FBD4-46D0-924F-D4C1A5A5C84D}">
      <dgm:prSet phldrT="[Text]" custT="1"/>
      <dgm:spPr/>
      <dgm:t>
        <a:bodyPr/>
        <a:lstStyle/>
        <a:p>
          <a:r>
            <a:rPr lang="en-US" sz="1600" dirty="0" smtClean="0">
              <a:solidFill>
                <a:schemeClr val="tx1"/>
              </a:solidFill>
              <a:latin typeface="Calibri" pitchFamily="34" charset="0"/>
            </a:rPr>
            <a:t> The concept of declaring more than one method with the same method name but different signatures is called method overloading. </a:t>
          </a:r>
          <a:endParaRPr lang="en-US" sz="1600" dirty="0">
            <a:solidFill>
              <a:schemeClr val="tx1"/>
            </a:solidFill>
          </a:endParaRPr>
        </a:p>
      </dgm:t>
    </dgm:pt>
    <dgm:pt modelId="{99DCBF7F-1794-422B-99FE-3AA7322311F3}" type="parTrans" cxnId="{EE9D1FBB-D16C-4933-B91E-6F198F14A62F}">
      <dgm:prSet/>
      <dgm:spPr/>
      <dgm:t>
        <a:bodyPr/>
        <a:lstStyle/>
        <a:p>
          <a:endParaRPr lang="en-US" sz="2800"/>
        </a:p>
      </dgm:t>
    </dgm:pt>
    <dgm:pt modelId="{9D324E01-64F8-4011-A6A6-9EB5449A0239}" type="sibTrans" cxnId="{EE9D1FBB-D16C-4933-B91E-6F198F14A62F}">
      <dgm:prSet/>
      <dgm:spPr/>
      <dgm:t>
        <a:bodyPr/>
        <a:lstStyle/>
        <a:p>
          <a:endParaRPr lang="en-US" sz="2800"/>
        </a:p>
      </dgm:t>
    </dgm:pt>
    <dgm:pt modelId="{6FB9D485-CE14-480A-B617-EA8896B32C07}" type="pres">
      <dgm:prSet presAssocID="{CAC9142E-4771-41FF-AAE1-01BEB2971B70}" presName="linear" presStyleCnt="0">
        <dgm:presLayoutVars>
          <dgm:dir/>
          <dgm:animLvl val="lvl"/>
          <dgm:resizeHandles val="exact"/>
        </dgm:presLayoutVars>
      </dgm:prSet>
      <dgm:spPr/>
      <dgm:t>
        <a:bodyPr/>
        <a:lstStyle/>
        <a:p>
          <a:endParaRPr lang="en-US"/>
        </a:p>
      </dgm:t>
    </dgm:pt>
    <dgm:pt modelId="{6E9DF4F9-933F-40A1-9DC6-1334C7A54B29}" type="pres">
      <dgm:prSet presAssocID="{458142A3-9169-4E56-9671-17C6C262F195}" presName="parentLin" presStyleCnt="0"/>
      <dgm:spPr/>
    </dgm:pt>
    <dgm:pt modelId="{726DE2C4-95BA-437C-A6F0-7CBE9FF9F5A9}" type="pres">
      <dgm:prSet presAssocID="{458142A3-9169-4E56-9671-17C6C262F195}" presName="parentLeftMargin" presStyleLbl="node1" presStyleIdx="0" presStyleCnt="4"/>
      <dgm:spPr/>
      <dgm:t>
        <a:bodyPr/>
        <a:lstStyle/>
        <a:p>
          <a:endParaRPr lang="en-US"/>
        </a:p>
      </dgm:t>
    </dgm:pt>
    <dgm:pt modelId="{B0CBF205-C7DA-4C34-AC40-C5BA9F508323}" type="pres">
      <dgm:prSet presAssocID="{458142A3-9169-4E56-9671-17C6C262F195}" presName="parentText" presStyleLbl="node1" presStyleIdx="0" presStyleCnt="4" custScaleX="142857" custScaleY="73196">
        <dgm:presLayoutVars>
          <dgm:chMax val="0"/>
          <dgm:bulletEnabled val="1"/>
        </dgm:presLayoutVars>
      </dgm:prSet>
      <dgm:spPr/>
      <dgm:t>
        <a:bodyPr/>
        <a:lstStyle/>
        <a:p>
          <a:endParaRPr lang="en-US"/>
        </a:p>
      </dgm:t>
    </dgm:pt>
    <dgm:pt modelId="{769F4595-EA40-4510-91EA-B2673ECCA3C9}" type="pres">
      <dgm:prSet presAssocID="{458142A3-9169-4E56-9671-17C6C262F195}" presName="negativeSpace" presStyleCnt="0"/>
      <dgm:spPr/>
    </dgm:pt>
    <dgm:pt modelId="{70129E48-3D63-4470-AED8-1EC1AE82DC2F}" type="pres">
      <dgm:prSet presAssocID="{458142A3-9169-4E56-9671-17C6C262F195}" presName="childText" presStyleLbl="conFgAcc1" presStyleIdx="0" presStyleCnt="4">
        <dgm:presLayoutVars>
          <dgm:bulletEnabled val="1"/>
        </dgm:presLayoutVars>
      </dgm:prSet>
      <dgm:spPr/>
    </dgm:pt>
    <dgm:pt modelId="{9DD5C5FE-DF77-48BB-A4A6-4D025297EF4B}" type="pres">
      <dgm:prSet presAssocID="{7052135D-1DA5-4301-B134-A45E45822B16}" presName="spaceBetweenRectangles" presStyleCnt="0"/>
      <dgm:spPr/>
    </dgm:pt>
    <dgm:pt modelId="{10A1E692-8843-4548-9015-B04BFB6F9EA8}" type="pres">
      <dgm:prSet presAssocID="{8468D593-2367-47F1-B383-09040506A186}" presName="parentLin" presStyleCnt="0"/>
      <dgm:spPr/>
    </dgm:pt>
    <dgm:pt modelId="{9B2EF120-5D12-4D48-811F-AF8766A12FBF}" type="pres">
      <dgm:prSet presAssocID="{8468D593-2367-47F1-B383-09040506A186}" presName="parentLeftMargin" presStyleLbl="node1" presStyleIdx="0" presStyleCnt="4"/>
      <dgm:spPr/>
      <dgm:t>
        <a:bodyPr/>
        <a:lstStyle/>
        <a:p>
          <a:endParaRPr lang="en-US"/>
        </a:p>
      </dgm:t>
    </dgm:pt>
    <dgm:pt modelId="{BA07A261-B3EC-4BC6-8746-63F574C33826}" type="pres">
      <dgm:prSet presAssocID="{8468D593-2367-47F1-B383-09040506A186}" presName="parentText" presStyleLbl="node1" presStyleIdx="1" presStyleCnt="4" custScaleX="142857" custScaleY="72293">
        <dgm:presLayoutVars>
          <dgm:chMax val="0"/>
          <dgm:bulletEnabled val="1"/>
        </dgm:presLayoutVars>
      </dgm:prSet>
      <dgm:spPr/>
      <dgm:t>
        <a:bodyPr/>
        <a:lstStyle/>
        <a:p>
          <a:endParaRPr lang="en-US"/>
        </a:p>
      </dgm:t>
    </dgm:pt>
    <dgm:pt modelId="{DBD4F7B9-E4C4-40F5-BD7F-14C04BC75F3C}" type="pres">
      <dgm:prSet presAssocID="{8468D593-2367-47F1-B383-09040506A186}" presName="negativeSpace" presStyleCnt="0"/>
      <dgm:spPr/>
    </dgm:pt>
    <dgm:pt modelId="{D5F94C67-E50A-4D16-9542-088A31AFFA6B}" type="pres">
      <dgm:prSet presAssocID="{8468D593-2367-47F1-B383-09040506A186}" presName="childText" presStyleLbl="conFgAcc1" presStyleIdx="1" presStyleCnt="4">
        <dgm:presLayoutVars>
          <dgm:bulletEnabled val="1"/>
        </dgm:presLayoutVars>
      </dgm:prSet>
      <dgm:spPr/>
    </dgm:pt>
    <dgm:pt modelId="{63248977-A6C4-42D4-96B6-A0F6FBD8706C}" type="pres">
      <dgm:prSet presAssocID="{AF39734D-13CF-45B0-899C-3EA8BAABEACC}" presName="spaceBetweenRectangles" presStyleCnt="0"/>
      <dgm:spPr/>
    </dgm:pt>
    <dgm:pt modelId="{E1BED30A-B9A7-42B5-B55D-274724608D81}" type="pres">
      <dgm:prSet presAssocID="{079AA7B5-E29F-48C2-AF02-EFB10811B0F0}" presName="parentLin" presStyleCnt="0"/>
      <dgm:spPr/>
    </dgm:pt>
    <dgm:pt modelId="{1D4D2204-EF5C-4184-95A8-FE7431BD93D5}" type="pres">
      <dgm:prSet presAssocID="{079AA7B5-E29F-48C2-AF02-EFB10811B0F0}" presName="parentLeftMargin" presStyleLbl="node1" presStyleIdx="1" presStyleCnt="4"/>
      <dgm:spPr/>
      <dgm:t>
        <a:bodyPr/>
        <a:lstStyle/>
        <a:p>
          <a:endParaRPr lang="en-US"/>
        </a:p>
      </dgm:t>
    </dgm:pt>
    <dgm:pt modelId="{7345256E-908A-424A-B875-538399C79A4B}" type="pres">
      <dgm:prSet presAssocID="{079AA7B5-E29F-48C2-AF02-EFB10811B0F0}" presName="parentText" presStyleLbl="node1" presStyleIdx="2" presStyleCnt="4" custScaleX="142857" custScaleY="128956">
        <dgm:presLayoutVars>
          <dgm:chMax val="0"/>
          <dgm:bulletEnabled val="1"/>
        </dgm:presLayoutVars>
      </dgm:prSet>
      <dgm:spPr/>
      <dgm:t>
        <a:bodyPr/>
        <a:lstStyle/>
        <a:p>
          <a:endParaRPr lang="en-US"/>
        </a:p>
      </dgm:t>
    </dgm:pt>
    <dgm:pt modelId="{4B46E7BE-2901-4579-9B45-65D03337BC19}" type="pres">
      <dgm:prSet presAssocID="{079AA7B5-E29F-48C2-AF02-EFB10811B0F0}" presName="negativeSpace" presStyleCnt="0"/>
      <dgm:spPr/>
    </dgm:pt>
    <dgm:pt modelId="{E255372C-628C-4057-8EC6-46CB236C11F1}" type="pres">
      <dgm:prSet presAssocID="{079AA7B5-E29F-48C2-AF02-EFB10811B0F0}" presName="childText" presStyleLbl="conFgAcc1" presStyleIdx="2" presStyleCnt="4">
        <dgm:presLayoutVars>
          <dgm:bulletEnabled val="1"/>
        </dgm:presLayoutVars>
      </dgm:prSet>
      <dgm:spPr/>
    </dgm:pt>
    <dgm:pt modelId="{3A846DFB-F9E1-4AE5-A14B-66F86C334400}" type="pres">
      <dgm:prSet presAssocID="{904FFEF0-7BE6-4717-BD50-9A54C76D9CCC}" presName="spaceBetweenRectangles" presStyleCnt="0"/>
      <dgm:spPr/>
    </dgm:pt>
    <dgm:pt modelId="{C315D6EA-BCF9-41BE-87F4-BD2FF53478C9}" type="pres">
      <dgm:prSet presAssocID="{3A254E52-FBD4-46D0-924F-D4C1A5A5C84D}" presName="parentLin" presStyleCnt="0"/>
      <dgm:spPr/>
    </dgm:pt>
    <dgm:pt modelId="{DBC913E4-F1E3-4231-A0BB-3F6F762A69B9}" type="pres">
      <dgm:prSet presAssocID="{3A254E52-FBD4-46D0-924F-D4C1A5A5C84D}" presName="parentLeftMargin" presStyleLbl="node1" presStyleIdx="2" presStyleCnt="4"/>
      <dgm:spPr/>
      <dgm:t>
        <a:bodyPr/>
        <a:lstStyle/>
        <a:p>
          <a:endParaRPr lang="en-US"/>
        </a:p>
      </dgm:t>
    </dgm:pt>
    <dgm:pt modelId="{ED3FF110-3BEE-4C5D-A699-3E449C4D4814}" type="pres">
      <dgm:prSet presAssocID="{3A254E52-FBD4-46D0-924F-D4C1A5A5C84D}" presName="parentText" presStyleLbl="node1" presStyleIdx="3" presStyleCnt="4" custScaleX="142857">
        <dgm:presLayoutVars>
          <dgm:chMax val="0"/>
          <dgm:bulletEnabled val="1"/>
        </dgm:presLayoutVars>
      </dgm:prSet>
      <dgm:spPr/>
      <dgm:t>
        <a:bodyPr/>
        <a:lstStyle/>
        <a:p>
          <a:endParaRPr lang="en-US"/>
        </a:p>
      </dgm:t>
    </dgm:pt>
    <dgm:pt modelId="{2C8EC7EE-9C88-49EB-B370-80CC6DA27262}" type="pres">
      <dgm:prSet presAssocID="{3A254E52-FBD4-46D0-924F-D4C1A5A5C84D}" presName="negativeSpace" presStyleCnt="0"/>
      <dgm:spPr/>
    </dgm:pt>
    <dgm:pt modelId="{65CDFD85-39DA-49FC-8A76-CB8E33F2253E}" type="pres">
      <dgm:prSet presAssocID="{3A254E52-FBD4-46D0-924F-D4C1A5A5C84D}" presName="childText" presStyleLbl="conFgAcc1" presStyleIdx="3" presStyleCnt="4">
        <dgm:presLayoutVars>
          <dgm:bulletEnabled val="1"/>
        </dgm:presLayoutVars>
      </dgm:prSet>
      <dgm:spPr/>
    </dgm:pt>
  </dgm:ptLst>
  <dgm:cxnLst>
    <dgm:cxn modelId="{7E1007E6-4986-4B65-A642-AC16BACC0AA5}" srcId="{CAC9142E-4771-41FF-AAE1-01BEB2971B70}" destId="{8468D593-2367-47F1-B383-09040506A186}" srcOrd="1" destOrd="0" parTransId="{A97B98E0-EB77-41BF-9023-157187C35D22}" sibTransId="{AF39734D-13CF-45B0-899C-3EA8BAABEACC}"/>
    <dgm:cxn modelId="{CD18A84F-068A-41D9-B583-0CE64C9FC2EF}" type="presOf" srcId="{079AA7B5-E29F-48C2-AF02-EFB10811B0F0}" destId="{7345256E-908A-424A-B875-538399C79A4B}" srcOrd="1" destOrd="0" presId="urn:microsoft.com/office/officeart/2005/8/layout/list1"/>
    <dgm:cxn modelId="{5B8FE033-BB56-4294-83A6-EE375DDC3112}" type="presOf" srcId="{079AA7B5-E29F-48C2-AF02-EFB10811B0F0}" destId="{1D4D2204-EF5C-4184-95A8-FE7431BD93D5}" srcOrd="0" destOrd="0" presId="urn:microsoft.com/office/officeart/2005/8/layout/list1"/>
    <dgm:cxn modelId="{EE9D1FBB-D16C-4933-B91E-6F198F14A62F}" srcId="{CAC9142E-4771-41FF-AAE1-01BEB2971B70}" destId="{3A254E52-FBD4-46D0-924F-D4C1A5A5C84D}" srcOrd="3" destOrd="0" parTransId="{99DCBF7F-1794-422B-99FE-3AA7322311F3}" sibTransId="{9D324E01-64F8-4011-A6A6-9EB5449A0239}"/>
    <dgm:cxn modelId="{25598F9B-DE2B-4E78-85A4-095F5C5C3C65}" type="presOf" srcId="{458142A3-9169-4E56-9671-17C6C262F195}" destId="{726DE2C4-95BA-437C-A6F0-7CBE9FF9F5A9}" srcOrd="0" destOrd="0" presId="urn:microsoft.com/office/officeart/2005/8/layout/list1"/>
    <dgm:cxn modelId="{E5CCFFFE-F623-4DD0-A0B4-4DAFCC9F9B90}" type="presOf" srcId="{3A254E52-FBD4-46D0-924F-D4C1A5A5C84D}" destId="{ED3FF110-3BEE-4C5D-A699-3E449C4D4814}" srcOrd="1" destOrd="0" presId="urn:microsoft.com/office/officeart/2005/8/layout/list1"/>
    <dgm:cxn modelId="{945E6BEA-7744-47FD-832C-F2915BAD7BF2}" type="presOf" srcId="{458142A3-9169-4E56-9671-17C6C262F195}" destId="{B0CBF205-C7DA-4C34-AC40-C5BA9F508323}" srcOrd="1" destOrd="0" presId="urn:microsoft.com/office/officeart/2005/8/layout/list1"/>
    <dgm:cxn modelId="{0C0902E2-06B0-4D4A-8132-88E07CBD18AC}" srcId="{CAC9142E-4771-41FF-AAE1-01BEB2971B70}" destId="{079AA7B5-E29F-48C2-AF02-EFB10811B0F0}" srcOrd="2" destOrd="0" parTransId="{8119FDC5-86A7-4F68-921E-BF58C25ED96F}" sibTransId="{904FFEF0-7BE6-4717-BD50-9A54C76D9CCC}"/>
    <dgm:cxn modelId="{0EE8B434-AFDB-4909-AC41-6A055832FF68}" srcId="{CAC9142E-4771-41FF-AAE1-01BEB2971B70}" destId="{458142A3-9169-4E56-9671-17C6C262F195}" srcOrd="0" destOrd="0" parTransId="{CD71DF10-DB87-47B7-85E3-BE1C83061B52}" sibTransId="{7052135D-1DA5-4301-B134-A45E45822B16}"/>
    <dgm:cxn modelId="{DA300F1E-0966-49AE-8BF3-ACB057FD3D69}" type="presOf" srcId="{3A254E52-FBD4-46D0-924F-D4C1A5A5C84D}" destId="{DBC913E4-F1E3-4231-A0BB-3F6F762A69B9}" srcOrd="0" destOrd="0" presId="urn:microsoft.com/office/officeart/2005/8/layout/list1"/>
    <dgm:cxn modelId="{98BBAE26-D499-4939-8B1F-3B62A4C7907B}" type="presOf" srcId="{8468D593-2367-47F1-B383-09040506A186}" destId="{BA07A261-B3EC-4BC6-8746-63F574C33826}" srcOrd="1" destOrd="0" presId="urn:microsoft.com/office/officeart/2005/8/layout/list1"/>
    <dgm:cxn modelId="{9F11EE55-3DF3-452F-AA8B-6829C9D81B3F}" type="presOf" srcId="{CAC9142E-4771-41FF-AAE1-01BEB2971B70}" destId="{6FB9D485-CE14-480A-B617-EA8896B32C07}" srcOrd="0" destOrd="0" presId="urn:microsoft.com/office/officeart/2005/8/layout/list1"/>
    <dgm:cxn modelId="{74D79F53-1744-45B9-85C7-64F747CE4516}" type="presOf" srcId="{8468D593-2367-47F1-B383-09040506A186}" destId="{9B2EF120-5D12-4D48-811F-AF8766A12FBF}" srcOrd="0" destOrd="0" presId="urn:microsoft.com/office/officeart/2005/8/layout/list1"/>
    <dgm:cxn modelId="{83790229-8F43-4FB5-8CF5-EA148880C3B4}" type="presParOf" srcId="{6FB9D485-CE14-480A-B617-EA8896B32C07}" destId="{6E9DF4F9-933F-40A1-9DC6-1334C7A54B29}" srcOrd="0" destOrd="0" presId="urn:microsoft.com/office/officeart/2005/8/layout/list1"/>
    <dgm:cxn modelId="{0A3134A5-5FC9-4D80-A024-5C779C5CDB23}" type="presParOf" srcId="{6E9DF4F9-933F-40A1-9DC6-1334C7A54B29}" destId="{726DE2C4-95BA-437C-A6F0-7CBE9FF9F5A9}" srcOrd="0" destOrd="0" presId="urn:microsoft.com/office/officeart/2005/8/layout/list1"/>
    <dgm:cxn modelId="{5CE705D3-B002-4AB1-A32F-7ADCD23A2B72}" type="presParOf" srcId="{6E9DF4F9-933F-40A1-9DC6-1334C7A54B29}" destId="{B0CBF205-C7DA-4C34-AC40-C5BA9F508323}" srcOrd="1" destOrd="0" presId="urn:microsoft.com/office/officeart/2005/8/layout/list1"/>
    <dgm:cxn modelId="{64A99D28-9721-4E14-8C74-AF8B7E0A9EC3}" type="presParOf" srcId="{6FB9D485-CE14-480A-B617-EA8896B32C07}" destId="{769F4595-EA40-4510-91EA-B2673ECCA3C9}" srcOrd="1" destOrd="0" presId="urn:microsoft.com/office/officeart/2005/8/layout/list1"/>
    <dgm:cxn modelId="{69DD426F-93F3-42D5-BFD0-837A7FD382D1}" type="presParOf" srcId="{6FB9D485-CE14-480A-B617-EA8896B32C07}" destId="{70129E48-3D63-4470-AED8-1EC1AE82DC2F}" srcOrd="2" destOrd="0" presId="urn:microsoft.com/office/officeart/2005/8/layout/list1"/>
    <dgm:cxn modelId="{4EDF6932-7265-4F6D-A357-C415E788B724}" type="presParOf" srcId="{6FB9D485-CE14-480A-B617-EA8896B32C07}" destId="{9DD5C5FE-DF77-48BB-A4A6-4D025297EF4B}" srcOrd="3" destOrd="0" presId="urn:microsoft.com/office/officeart/2005/8/layout/list1"/>
    <dgm:cxn modelId="{9DBD9A29-6824-4B0E-9BDC-DFC7438B5299}" type="presParOf" srcId="{6FB9D485-CE14-480A-B617-EA8896B32C07}" destId="{10A1E692-8843-4548-9015-B04BFB6F9EA8}" srcOrd="4" destOrd="0" presId="urn:microsoft.com/office/officeart/2005/8/layout/list1"/>
    <dgm:cxn modelId="{6AB4172D-F26A-4781-8C8A-288569EC0B55}" type="presParOf" srcId="{10A1E692-8843-4548-9015-B04BFB6F9EA8}" destId="{9B2EF120-5D12-4D48-811F-AF8766A12FBF}" srcOrd="0" destOrd="0" presId="urn:microsoft.com/office/officeart/2005/8/layout/list1"/>
    <dgm:cxn modelId="{54F749E0-A77D-4CFB-A97D-763A5982AD84}" type="presParOf" srcId="{10A1E692-8843-4548-9015-B04BFB6F9EA8}" destId="{BA07A261-B3EC-4BC6-8746-63F574C33826}" srcOrd="1" destOrd="0" presId="urn:microsoft.com/office/officeart/2005/8/layout/list1"/>
    <dgm:cxn modelId="{21DF2D35-F764-41D1-A6C0-5C2F93D84C5E}" type="presParOf" srcId="{6FB9D485-CE14-480A-B617-EA8896B32C07}" destId="{DBD4F7B9-E4C4-40F5-BD7F-14C04BC75F3C}" srcOrd="5" destOrd="0" presId="urn:microsoft.com/office/officeart/2005/8/layout/list1"/>
    <dgm:cxn modelId="{61A16137-9FFD-4EB5-A2F9-0622AFF08892}" type="presParOf" srcId="{6FB9D485-CE14-480A-B617-EA8896B32C07}" destId="{D5F94C67-E50A-4D16-9542-088A31AFFA6B}" srcOrd="6" destOrd="0" presId="urn:microsoft.com/office/officeart/2005/8/layout/list1"/>
    <dgm:cxn modelId="{A14B1E6A-77DE-4920-BD59-CF248CB2B59C}" type="presParOf" srcId="{6FB9D485-CE14-480A-B617-EA8896B32C07}" destId="{63248977-A6C4-42D4-96B6-A0F6FBD8706C}" srcOrd="7" destOrd="0" presId="urn:microsoft.com/office/officeart/2005/8/layout/list1"/>
    <dgm:cxn modelId="{20846893-F2BB-4CF7-8726-FB0821714553}" type="presParOf" srcId="{6FB9D485-CE14-480A-B617-EA8896B32C07}" destId="{E1BED30A-B9A7-42B5-B55D-274724608D81}" srcOrd="8" destOrd="0" presId="urn:microsoft.com/office/officeart/2005/8/layout/list1"/>
    <dgm:cxn modelId="{1C655A88-BF91-4329-BBC7-A6B5242493FF}" type="presParOf" srcId="{E1BED30A-B9A7-42B5-B55D-274724608D81}" destId="{1D4D2204-EF5C-4184-95A8-FE7431BD93D5}" srcOrd="0" destOrd="0" presId="urn:microsoft.com/office/officeart/2005/8/layout/list1"/>
    <dgm:cxn modelId="{60E91641-0EC9-460E-84DF-2D5A6FCFCBC8}" type="presParOf" srcId="{E1BED30A-B9A7-42B5-B55D-274724608D81}" destId="{7345256E-908A-424A-B875-538399C79A4B}" srcOrd="1" destOrd="0" presId="urn:microsoft.com/office/officeart/2005/8/layout/list1"/>
    <dgm:cxn modelId="{4C0C540D-6DFC-41B7-8F2E-EF31B2CF02B7}" type="presParOf" srcId="{6FB9D485-CE14-480A-B617-EA8896B32C07}" destId="{4B46E7BE-2901-4579-9B45-65D03337BC19}" srcOrd="9" destOrd="0" presId="urn:microsoft.com/office/officeart/2005/8/layout/list1"/>
    <dgm:cxn modelId="{CF7D2FEE-7AF4-4588-BA8A-1F79E33F13D4}" type="presParOf" srcId="{6FB9D485-CE14-480A-B617-EA8896B32C07}" destId="{E255372C-628C-4057-8EC6-46CB236C11F1}" srcOrd="10" destOrd="0" presId="urn:microsoft.com/office/officeart/2005/8/layout/list1"/>
    <dgm:cxn modelId="{8BC0367A-FB6C-4CEE-8583-A310A53BB34C}" type="presParOf" srcId="{6FB9D485-CE14-480A-B617-EA8896B32C07}" destId="{3A846DFB-F9E1-4AE5-A14B-66F86C334400}" srcOrd="11" destOrd="0" presId="urn:microsoft.com/office/officeart/2005/8/layout/list1"/>
    <dgm:cxn modelId="{A4B07ED1-F6AE-4799-95B4-D111B3034602}" type="presParOf" srcId="{6FB9D485-CE14-480A-B617-EA8896B32C07}" destId="{C315D6EA-BCF9-41BE-87F4-BD2FF53478C9}" srcOrd="12" destOrd="0" presId="urn:microsoft.com/office/officeart/2005/8/layout/list1"/>
    <dgm:cxn modelId="{D4A3EF94-B17C-42F8-A041-4B9621D86B57}" type="presParOf" srcId="{C315D6EA-BCF9-41BE-87F4-BD2FF53478C9}" destId="{DBC913E4-F1E3-4231-A0BB-3F6F762A69B9}" srcOrd="0" destOrd="0" presId="urn:microsoft.com/office/officeart/2005/8/layout/list1"/>
    <dgm:cxn modelId="{7B3CE6F2-816D-4975-B68D-5E376F602718}" type="presParOf" srcId="{C315D6EA-BCF9-41BE-87F4-BD2FF53478C9}" destId="{ED3FF110-3BEE-4C5D-A699-3E449C4D4814}" srcOrd="1" destOrd="0" presId="urn:microsoft.com/office/officeart/2005/8/layout/list1"/>
    <dgm:cxn modelId="{6689ABA2-6BAD-4F37-883D-7878A747A36E}" type="presParOf" srcId="{6FB9D485-CE14-480A-B617-EA8896B32C07}" destId="{2C8EC7EE-9C88-49EB-B370-80CC6DA27262}" srcOrd="13" destOrd="0" presId="urn:microsoft.com/office/officeart/2005/8/layout/list1"/>
    <dgm:cxn modelId="{28AC8596-1053-4561-B2B9-0F9F6D5E8866}" type="presParOf" srcId="{6FB9D485-CE14-480A-B617-EA8896B32C07}" destId="{65CDFD85-39DA-49FC-8A76-CB8E33F2253E}"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7046473-76BC-45EE-8836-473F2DC61E5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AFE7CE0-7F2F-4B0B-A291-2A1DD66DAC4F}">
      <dgm:prSet phldrT="[Text]" custT="1"/>
      <dgm:spPr/>
      <dgm:t>
        <a:bodyPr/>
        <a:lstStyle/>
        <a:p>
          <a:r>
            <a:rPr lang="en-US" sz="1400" dirty="0" smtClean="0">
              <a:solidFill>
                <a:schemeClr val="bg1"/>
              </a:solidFill>
              <a:latin typeface="Calibri" pitchFamily="34" charset="0"/>
            </a:rPr>
            <a:t>The methods to be overloaded should perform the same task. </a:t>
          </a:r>
          <a:endParaRPr lang="en-US" sz="1400" dirty="0">
            <a:solidFill>
              <a:schemeClr val="bg1"/>
            </a:solidFill>
          </a:endParaRPr>
        </a:p>
      </dgm:t>
    </dgm:pt>
    <dgm:pt modelId="{24039932-BD61-4217-A285-89D803D7712A}" type="parTrans" cxnId="{072F9A55-8845-41E1-930A-8CA11A5FB0D4}">
      <dgm:prSet/>
      <dgm:spPr/>
      <dgm:t>
        <a:bodyPr/>
        <a:lstStyle/>
        <a:p>
          <a:endParaRPr lang="en-US"/>
        </a:p>
      </dgm:t>
    </dgm:pt>
    <dgm:pt modelId="{12481F1B-063C-42E7-9A85-DFDB72493FE7}" type="sibTrans" cxnId="{072F9A55-8845-41E1-930A-8CA11A5FB0D4}">
      <dgm:prSet/>
      <dgm:spPr/>
      <dgm:t>
        <a:bodyPr/>
        <a:lstStyle/>
        <a:p>
          <a:endParaRPr lang="en-US"/>
        </a:p>
      </dgm:t>
    </dgm:pt>
    <dgm:pt modelId="{483E3FDB-C9B3-4BAA-AA51-E6B5FC476C20}">
      <dgm:prSet phldrT="[Text]" custT="1"/>
      <dgm:spPr/>
      <dgm:t>
        <a:bodyPr/>
        <a:lstStyle/>
        <a:p>
          <a:r>
            <a:rPr lang="en-US" sz="1400" dirty="0" smtClean="0">
              <a:latin typeface="Calibri" pitchFamily="34" charset="0"/>
            </a:rPr>
            <a:t>The signatures of the overloaded methods must be unique.</a:t>
          </a:r>
          <a:endParaRPr lang="en-US" sz="1400" dirty="0"/>
        </a:p>
      </dgm:t>
    </dgm:pt>
    <dgm:pt modelId="{7600E292-CF93-4F83-A0E5-18BD0742875E}" type="parTrans" cxnId="{AA34E189-D983-4CB1-BC59-A23618CD4181}">
      <dgm:prSet/>
      <dgm:spPr/>
      <dgm:t>
        <a:bodyPr/>
        <a:lstStyle/>
        <a:p>
          <a:endParaRPr lang="en-US"/>
        </a:p>
      </dgm:t>
    </dgm:pt>
    <dgm:pt modelId="{D439C822-CF1D-4CB3-AB0B-262CE149B7A9}" type="sibTrans" cxnId="{AA34E189-D983-4CB1-BC59-A23618CD4181}">
      <dgm:prSet/>
      <dgm:spPr/>
      <dgm:t>
        <a:bodyPr/>
        <a:lstStyle/>
        <a:p>
          <a:endParaRPr lang="en-US"/>
        </a:p>
      </dgm:t>
    </dgm:pt>
    <dgm:pt modelId="{1E8B24C6-948E-4EA9-892F-CD6168F29CAC}">
      <dgm:prSet phldrT="[Text]" custT="1"/>
      <dgm:spPr/>
      <dgm:t>
        <a:bodyPr/>
        <a:lstStyle/>
        <a:p>
          <a:r>
            <a:rPr lang="en-US" sz="1400" dirty="0" smtClean="0">
              <a:latin typeface="Calibri" pitchFamily="34" charset="0"/>
            </a:rPr>
            <a:t>When overloading methods, the return type of the methods can be the same as it is not a part of the signature</a:t>
          </a:r>
          <a:r>
            <a:rPr lang="en-US" sz="700" dirty="0" smtClean="0">
              <a:latin typeface="Calibri" pitchFamily="34" charset="0"/>
            </a:rPr>
            <a:t>.</a:t>
          </a:r>
          <a:endParaRPr lang="en-US" sz="700" dirty="0"/>
        </a:p>
      </dgm:t>
    </dgm:pt>
    <dgm:pt modelId="{295BD5E8-7F26-41FC-A594-28B6DB723264}" type="parTrans" cxnId="{2A718332-F198-46BF-A122-A10AFD723227}">
      <dgm:prSet/>
      <dgm:spPr/>
      <dgm:t>
        <a:bodyPr/>
        <a:lstStyle/>
        <a:p>
          <a:endParaRPr lang="en-US"/>
        </a:p>
      </dgm:t>
    </dgm:pt>
    <dgm:pt modelId="{B9EB0B9E-77BE-4936-B8BD-4C96299985DD}" type="sibTrans" cxnId="{2A718332-F198-46BF-A122-A10AFD723227}">
      <dgm:prSet/>
      <dgm:spPr/>
      <dgm:t>
        <a:bodyPr/>
        <a:lstStyle/>
        <a:p>
          <a:endParaRPr lang="en-US"/>
        </a:p>
      </dgm:t>
    </dgm:pt>
    <dgm:pt modelId="{91DF65AB-EA19-479B-B4EA-8E0C781D546F}">
      <dgm:prSet phldrT="[Text]" custT="1"/>
      <dgm:spPr/>
      <dgm:t>
        <a:bodyPr/>
        <a:lstStyle/>
        <a:p>
          <a:r>
            <a:rPr lang="en-US" sz="1400" dirty="0" smtClean="0">
              <a:latin typeface="Calibri" pitchFamily="34" charset="0"/>
            </a:rPr>
            <a:t>The </a:t>
          </a:r>
          <a:r>
            <a:rPr lang="en-US" sz="1400" dirty="0" smtClean="0">
              <a:latin typeface="Courier New" pitchFamily="49" charset="0"/>
              <a:cs typeface="Courier New" pitchFamily="49" charset="0"/>
            </a:rPr>
            <a:t>ref</a:t>
          </a:r>
          <a:r>
            <a:rPr lang="en-US" sz="1400" dirty="0" smtClean="0">
              <a:latin typeface="Calibri" pitchFamily="34" charset="0"/>
            </a:rPr>
            <a:t> and </a:t>
          </a:r>
          <a:r>
            <a:rPr lang="en-US" sz="1400" dirty="0" smtClean="0">
              <a:latin typeface="Courier New" pitchFamily="49" charset="0"/>
              <a:cs typeface="Courier New" pitchFamily="49" charset="0"/>
            </a:rPr>
            <a:t>out</a:t>
          </a:r>
          <a:r>
            <a:rPr lang="en-US" sz="1400" dirty="0" smtClean="0">
              <a:latin typeface="Calibri" pitchFamily="34" charset="0"/>
            </a:rPr>
            <a:t> parameters can be included as a part of the signature in overloaded methods.</a:t>
          </a:r>
          <a:endParaRPr lang="en-US" sz="1400" dirty="0"/>
        </a:p>
      </dgm:t>
    </dgm:pt>
    <dgm:pt modelId="{4E5B8B4E-7332-4545-93E9-E57482FDFA98}" type="parTrans" cxnId="{34724974-68EB-4DD5-B37E-08EACD95528B}">
      <dgm:prSet/>
      <dgm:spPr/>
      <dgm:t>
        <a:bodyPr/>
        <a:lstStyle/>
        <a:p>
          <a:endParaRPr lang="en-US"/>
        </a:p>
      </dgm:t>
    </dgm:pt>
    <dgm:pt modelId="{84DF33B7-50C2-4E3C-B498-BB69F19FD840}" type="sibTrans" cxnId="{34724974-68EB-4DD5-B37E-08EACD95528B}">
      <dgm:prSet/>
      <dgm:spPr/>
      <dgm:t>
        <a:bodyPr/>
        <a:lstStyle/>
        <a:p>
          <a:endParaRPr lang="en-US"/>
        </a:p>
      </dgm:t>
    </dgm:pt>
    <dgm:pt modelId="{8713E38C-D4CA-41F0-98C7-C30649C35C40}" type="pres">
      <dgm:prSet presAssocID="{47046473-76BC-45EE-8836-473F2DC61E5D}" presName="linear" presStyleCnt="0">
        <dgm:presLayoutVars>
          <dgm:dir/>
          <dgm:animLvl val="lvl"/>
          <dgm:resizeHandles val="exact"/>
        </dgm:presLayoutVars>
      </dgm:prSet>
      <dgm:spPr/>
      <dgm:t>
        <a:bodyPr/>
        <a:lstStyle/>
        <a:p>
          <a:endParaRPr lang="en-US"/>
        </a:p>
      </dgm:t>
    </dgm:pt>
    <dgm:pt modelId="{41D14A51-539B-4F9B-8D86-BF97402E1C46}" type="pres">
      <dgm:prSet presAssocID="{5AFE7CE0-7F2F-4B0B-A291-2A1DD66DAC4F}" presName="parentLin" presStyleCnt="0"/>
      <dgm:spPr/>
    </dgm:pt>
    <dgm:pt modelId="{FA6A972B-DC3C-4FAB-A549-B877D353BC1F}" type="pres">
      <dgm:prSet presAssocID="{5AFE7CE0-7F2F-4B0B-A291-2A1DD66DAC4F}" presName="parentLeftMargin" presStyleLbl="node1" presStyleIdx="0" presStyleCnt="4"/>
      <dgm:spPr/>
      <dgm:t>
        <a:bodyPr/>
        <a:lstStyle/>
        <a:p>
          <a:endParaRPr lang="en-US"/>
        </a:p>
      </dgm:t>
    </dgm:pt>
    <dgm:pt modelId="{A90BBE78-05F2-4655-A8E5-54BB54761087}" type="pres">
      <dgm:prSet presAssocID="{5AFE7CE0-7F2F-4B0B-A291-2A1DD66DAC4F}" presName="parentText" presStyleLbl="node1" presStyleIdx="0" presStyleCnt="4" custScaleX="142997" custScaleY="271950">
        <dgm:presLayoutVars>
          <dgm:chMax val="0"/>
          <dgm:bulletEnabled val="1"/>
        </dgm:presLayoutVars>
      </dgm:prSet>
      <dgm:spPr/>
      <dgm:t>
        <a:bodyPr/>
        <a:lstStyle/>
        <a:p>
          <a:endParaRPr lang="en-US"/>
        </a:p>
      </dgm:t>
    </dgm:pt>
    <dgm:pt modelId="{B08C399A-E5DC-4AF3-BC79-7A41141E30A2}" type="pres">
      <dgm:prSet presAssocID="{5AFE7CE0-7F2F-4B0B-A291-2A1DD66DAC4F}" presName="negativeSpace" presStyleCnt="0"/>
      <dgm:spPr/>
    </dgm:pt>
    <dgm:pt modelId="{BCB1BDAF-7C75-404C-923A-619D9A9BB573}" type="pres">
      <dgm:prSet presAssocID="{5AFE7CE0-7F2F-4B0B-A291-2A1DD66DAC4F}" presName="childText" presStyleLbl="conFgAcc1" presStyleIdx="0" presStyleCnt="4">
        <dgm:presLayoutVars>
          <dgm:bulletEnabled val="1"/>
        </dgm:presLayoutVars>
      </dgm:prSet>
      <dgm:spPr/>
    </dgm:pt>
    <dgm:pt modelId="{4605DC08-E2B8-49A6-A547-0D07BB5F2443}" type="pres">
      <dgm:prSet presAssocID="{12481F1B-063C-42E7-9A85-DFDB72493FE7}" presName="spaceBetweenRectangles" presStyleCnt="0"/>
      <dgm:spPr/>
    </dgm:pt>
    <dgm:pt modelId="{9CF207E8-450D-48D7-9C7C-1F460AD0C315}" type="pres">
      <dgm:prSet presAssocID="{483E3FDB-C9B3-4BAA-AA51-E6B5FC476C20}" presName="parentLin" presStyleCnt="0"/>
      <dgm:spPr/>
    </dgm:pt>
    <dgm:pt modelId="{80D9C710-E1B0-410E-975D-1E92F66A7054}" type="pres">
      <dgm:prSet presAssocID="{483E3FDB-C9B3-4BAA-AA51-E6B5FC476C20}" presName="parentLeftMargin" presStyleLbl="node1" presStyleIdx="0" presStyleCnt="4"/>
      <dgm:spPr/>
      <dgm:t>
        <a:bodyPr/>
        <a:lstStyle/>
        <a:p>
          <a:endParaRPr lang="en-US"/>
        </a:p>
      </dgm:t>
    </dgm:pt>
    <dgm:pt modelId="{0B419FE9-3E20-425A-833D-0534523ED095}" type="pres">
      <dgm:prSet presAssocID="{483E3FDB-C9B3-4BAA-AA51-E6B5FC476C20}" presName="parentText" presStyleLbl="node1" presStyleIdx="1" presStyleCnt="4" custScaleX="142997" custScaleY="234958">
        <dgm:presLayoutVars>
          <dgm:chMax val="0"/>
          <dgm:bulletEnabled val="1"/>
        </dgm:presLayoutVars>
      </dgm:prSet>
      <dgm:spPr/>
      <dgm:t>
        <a:bodyPr/>
        <a:lstStyle/>
        <a:p>
          <a:endParaRPr lang="en-US"/>
        </a:p>
      </dgm:t>
    </dgm:pt>
    <dgm:pt modelId="{9669FF83-D284-4FEC-81D6-DBDCA9EACE6C}" type="pres">
      <dgm:prSet presAssocID="{483E3FDB-C9B3-4BAA-AA51-E6B5FC476C20}" presName="negativeSpace" presStyleCnt="0"/>
      <dgm:spPr/>
    </dgm:pt>
    <dgm:pt modelId="{3C36F2EB-DC90-46DF-AE60-BA2DC861CCBD}" type="pres">
      <dgm:prSet presAssocID="{483E3FDB-C9B3-4BAA-AA51-E6B5FC476C20}" presName="childText" presStyleLbl="conFgAcc1" presStyleIdx="1" presStyleCnt="4">
        <dgm:presLayoutVars>
          <dgm:bulletEnabled val="1"/>
        </dgm:presLayoutVars>
      </dgm:prSet>
      <dgm:spPr/>
    </dgm:pt>
    <dgm:pt modelId="{F9EA0BEE-5D40-4CFC-A052-5A49FC59DBA0}" type="pres">
      <dgm:prSet presAssocID="{D439C822-CF1D-4CB3-AB0B-262CE149B7A9}" presName="spaceBetweenRectangles" presStyleCnt="0"/>
      <dgm:spPr/>
    </dgm:pt>
    <dgm:pt modelId="{0B563CA7-139E-41A1-948E-4B55A8C29C1C}" type="pres">
      <dgm:prSet presAssocID="{1E8B24C6-948E-4EA9-892F-CD6168F29CAC}" presName="parentLin" presStyleCnt="0"/>
      <dgm:spPr/>
    </dgm:pt>
    <dgm:pt modelId="{AC24BEAC-5D67-41F1-95A4-5F934C6025A2}" type="pres">
      <dgm:prSet presAssocID="{1E8B24C6-948E-4EA9-892F-CD6168F29CAC}" presName="parentLeftMargin" presStyleLbl="node1" presStyleIdx="1" presStyleCnt="4"/>
      <dgm:spPr/>
      <dgm:t>
        <a:bodyPr/>
        <a:lstStyle/>
        <a:p>
          <a:endParaRPr lang="en-US"/>
        </a:p>
      </dgm:t>
    </dgm:pt>
    <dgm:pt modelId="{539BC102-900C-4786-A5F3-58353D13D4A8}" type="pres">
      <dgm:prSet presAssocID="{1E8B24C6-948E-4EA9-892F-CD6168F29CAC}" presName="parentText" presStyleLbl="node1" presStyleIdx="2" presStyleCnt="4" custScaleX="142997" custScaleY="247016" custLinFactNeighborX="98">
        <dgm:presLayoutVars>
          <dgm:chMax val="0"/>
          <dgm:bulletEnabled val="1"/>
        </dgm:presLayoutVars>
      </dgm:prSet>
      <dgm:spPr/>
      <dgm:t>
        <a:bodyPr/>
        <a:lstStyle/>
        <a:p>
          <a:endParaRPr lang="en-US"/>
        </a:p>
      </dgm:t>
    </dgm:pt>
    <dgm:pt modelId="{4E4F8770-FA6D-431A-A3E8-9408DADA4F67}" type="pres">
      <dgm:prSet presAssocID="{1E8B24C6-948E-4EA9-892F-CD6168F29CAC}" presName="negativeSpace" presStyleCnt="0"/>
      <dgm:spPr/>
    </dgm:pt>
    <dgm:pt modelId="{017632D5-F9C7-45FF-890A-0067CE75A6FC}" type="pres">
      <dgm:prSet presAssocID="{1E8B24C6-948E-4EA9-892F-CD6168F29CAC}" presName="childText" presStyleLbl="conFgAcc1" presStyleIdx="2" presStyleCnt="4">
        <dgm:presLayoutVars>
          <dgm:bulletEnabled val="1"/>
        </dgm:presLayoutVars>
      </dgm:prSet>
      <dgm:spPr/>
    </dgm:pt>
    <dgm:pt modelId="{31A919A5-E773-49B3-890A-EB515425F9A8}" type="pres">
      <dgm:prSet presAssocID="{B9EB0B9E-77BE-4936-B8BD-4C96299985DD}" presName="spaceBetweenRectangles" presStyleCnt="0"/>
      <dgm:spPr/>
    </dgm:pt>
    <dgm:pt modelId="{FD24BAD0-4762-46A8-9BDD-0F64C02A0A82}" type="pres">
      <dgm:prSet presAssocID="{91DF65AB-EA19-479B-B4EA-8E0C781D546F}" presName="parentLin" presStyleCnt="0"/>
      <dgm:spPr/>
    </dgm:pt>
    <dgm:pt modelId="{7E8B87C9-E982-492F-8BDA-C23D5569293D}" type="pres">
      <dgm:prSet presAssocID="{91DF65AB-EA19-479B-B4EA-8E0C781D546F}" presName="parentLeftMargin" presStyleLbl="node1" presStyleIdx="2" presStyleCnt="4"/>
      <dgm:spPr/>
      <dgm:t>
        <a:bodyPr/>
        <a:lstStyle/>
        <a:p>
          <a:endParaRPr lang="en-US"/>
        </a:p>
      </dgm:t>
    </dgm:pt>
    <dgm:pt modelId="{AFC3F2A2-2048-4634-8D6E-2224FB75ED9B}" type="pres">
      <dgm:prSet presAssocID="{91DF65AB-EA19-479B-B4EA-8E0C781D546F}" presName="parentText" presStyleLbl="node1" presStyleIdx="3" presStyleCnt="4" custScaleX="142997" custScaleY="278184">
        <dgm:presLayoutVars>
          <dgm:chMax val="0"/>
          <dgm:bulletEnabled val="1"/>
        </dgm:presLayoutVars>
      </dgm:prSet>
      <dgm:spPr/>
      <dgm:t>
        <a:bodyPr/>
        <a:lstStyle/>
        <a:p>
          <a:endParaRPr lang="en-US"/>
        </a:p>
      </dgm:t>
    </dgm:pt>
    <dgm:pt modelId="{6D70FD02-CE66-4957-9539-9CA0E1F47FB8}" type="pres">
      <dgm:prSet presAssocID="{91DF65AB-EA19-479B-B4EA-8E0C781D546F}" presName="negativeSpace" presStyleCnt="0"/>
      <dgm:spPr/>
    </dgm:pt>
    <dgm:pt modelId="{4C430795-08EA-47AA-954E-D1E58CF68C49}" type="pres">
      <dgm:prSet presAssocID="{91DF65AB-EA19-479B-B4EA-8E0C781D546F}" presName="childText" presStyleLbl="conFgAcc1" presStyleIdx="3" presStyleCnt="4">
        <dgm:presLayoutVars>
          <dgm:bulletEnabled val="1"/>
        </dgm:presLayoutVars>
      </dgm:prSet>
      <dgm:spPr/>
    </dgm:pt>
  </dgm:ptLst>
  <dgm:cxnLst>
    <dgm:cxn modelId="{7D4378C6-C75B-4134-86B0-2AED58CBF84C}" type="presOf" srcId="{91DF65AB-EA19-479B-B4EA-8E0C781D546F}" destId="{AFC3F2A2-2048-4634-8D6E-2224FB75ED9B}" srcOrd="1" destOrd="0" presId="urn:microsoft.com/office/officeart/2005/8/layout/list1"/>
    <dgm:cxn modelId="{34724974-68EB-4DD5-B37E-08EACD95528B}" srcId="{47046473-76BC-45EE-8836-473F2DC61E5D}" destId="{91DF65AB-EA19-479B-B4EA-8E0C781D546F}" srcOrd="3" destOrd="0" parTransId="{4E5B8B4E-7332-4545-93E9-E57482FDFA98}" sibTransId="{84DF33B7-50C2-4E3C-B498-BB69F19FD840}"/>
    <dgm:cxn modelId="{4470AF45-5B17-43A3-97FF-C4011AB464CE}" type="presOf" srcId="{1E8B24C6-948E-4EA9-892F-CD6168F29CAC}" destId="{539BC102-900C-4786-A5F3-58353D13D4A8}" srcOrd="1" destOrd="0" presId="urn:microsoft.com/office/officeart/2005/8/layout/list1"/>
    <dgm:cxn modelId="{0EB3A44F-4455-4EB5-80BF-4F7F434896DB}" type="presOf" srcId="{91DF65AB-EA19-479B-B4EA-8E0C781D546F}" destId="{7E8B87C9-E982-492F-8BDA-C23D5569293D}" srcOrd="0" destOrd="0" presId="urn:microsoft.com/office/officeart/2005/8/layout/list1"/>
    <dgm:cxn modelId="{64FDABB9-1294-4980-8A5D-0536EFB0A24F}" type="presOf" srcId="{5AFE7CE0-7F2F-4B0B-A291-2A1DD66DAC4F}" destId="{FA6A972B-DC3C-4FAB-A549-B877D353BC1F}" srcOrd="0" destOrd="0" presId="urn:microsoft.com/office/officeart/2005/8/layout/list1"/>
    <dgm:cxn modelId="{4E8C9DDB-2355-43F6-8FA7-6CC941B36220}" type="presOf" srcId="{483E3FDB-C9B3-4BAA-AA51-E6B5FC476C20}" destId="{0B419FE9-3E20-425A-833D-0534523ED095}" srcOrd="1" destOrd="0" presId="urn:microsoft.com/office/officeart/2005/8/layout/list1"/>
    <dgm:cxn modelId="{C1D031DE-39DE-4D7E-AE88-1467A5C06884}" type="presOf" srcId="{5AFE7CE0-7F2F-4B0B-A291-2A1DD66DAC4F}" destId="{A90BBE78-05F2-4655-A8E5-54BB54761087}" srcOrd="1" destOrd="0" presId="urn:microsoft.com/office/officeart/2005/8/layout/list1"/>
    <dgm:cxn modelId="{828B0890-2CE0-4695-8B76-3DAF47361E0C}" type="presOf" srcId="{1E8B24C6-948E-4EA9-892F-CD6168F29CAC}" destId="{AC24BEAC-5D67-41F1-95A4-5F934C6025A2}" srcOrd="0" destOrd="0" presId="urn:microsoft.com/office/officeart/2005/8/layout/list1"/>
    <dgm:cxn modelId="{E37896A3-5EB4-4A31-A0C5-ABF15057C878}" type="presOf" srcId="{483E3FDB-C9B3-4BAA-AA51-E6B5FC476C20}" destId="{80D9C710-E1B0-410E-975D-1E92F66A7054}" srcOrd="0" destOrd="0" presId="urn:microsoft.com/office/officeart/2005/8/layout/list1"/>
    <dgm:cxn modelId="{2A718332-F198-46BF-A122-A10AFD723227}" srcId="{47046473-76BC-45EE-8836-473F2DC61E5D}" destId="{1E8B24C6-948E-4EA9-892F-CD6168F29CAC}" srcOrd="2" destOrd="0" parTransId="{295BD5E8-7F26-41FC-A594-28B6DB723264}" sibTransId="{B9EB0B9E-77BE-4936-B8BD-4C96299985DD}"/>
    <dgm:cxn modelId="{072F9A55-8845-41E1-930A-8CA11A5FB0D4}" srcId="{47046473-76BC-45EE-8836-473F2DC61E5D}" destId="{5AFE7CE0-7F2F-4B0B-A291-2A1DD66DAC4F}" srcOrd="0" destOrd="0" parTransId="{24039932-BD61-4217-A285-89D803D7712A}" sibTransId="{12481F1B-063C-42E7-9A85-DFDB72493FE7}"/>
    <dgm:cxn modelId="{AA34E189-D983-4CB1-BC59-A23618CD4181}" srcId="{47046473-76BC-45EE-8836-473F2DC61E5D}" destId="{483E3FDB-C9B3-4BAA-AA51-E6B5FC476C20}" srcOrd="1" destOrd="0" parTransId="{7600E292-CF93-4F83-A0E5-18BD0742875E}" sibTransId="{D439C822-CF1D-4CB3-AB0B-262CE149B7A9}"/>
    <dgm:cxn modelId="{8688EC34-7A3A-4A51-B037-41DB807F7836}" type="presOf" srcId="{47046473-76BC-45EE-8836-473F2DC61E5D}" destId="{8713E38C-D4CA-41F0-98C7-C30649C35C40}" srcOrd="0" destOrd="0" presId="urn:microsoft.com/office/officeart/2005/8/layout/list1"/>
    <dgm:cxn modelId="{95E9B79C-692A-42F6-A770-FC5C20D10DA7}" type="presParOf" srcId="{8713E38C-D4CA-41F0-98C7-C30649C35C40}" destId="{41D14A51-539B-4F9B-8D86-BF97402E1C46}" srcOrd="0" destOrd="0" presId="urn:microsoft.com/office/officeart/2005/8/layout/list1"/>
    <dgm:cxn modelId="{1800CD84-FEAF-4A52-A3A0-EB7D06B07DF1}" type="presParOf" srcId="{41D14A51-539B-4F9B-8D86-BF97402E1C46}" destId="{FA6A972B-DC3C-4FAB-A549-B877D353BC1F}" srcOrd="0" destOrd="0" presId="urn:microsoft.com/office/officeart/2005/8/layout/list1"/>
    <dgm:cxn modelId="{97AE36D6-7A44-44F6-88BA-F84DB91F5476}" type="presParOf" srcId="{41D14A51-539B-4F9B-8D86-BF97402E1C46}" destId="{A90BBE78-05F2-4655-A8E5-54BB54761087}" srcOrd="1" destOrd="0" presId="urn:microsoft.com/office/officeart/2005/8/layout/list1"/>
    <dgm:cxn modelId="{63CD737A-AF9B-4310-82D9-A08B12783BEF}" type="presParOf" srcId="{8713E38C-D4CA-41F0-98C7-C30649C35C40}" destId="{B08C399A-E5DC-4AF3-BC79-7A41141E30A2}" srcOrd="1" destOrd="0" presId="urn:microsoft.com/office/officeart/2005/8/layout/list1"/>
    <dgm:cxn modelId="{BC62D020-4118-4A55-9293-937287C20C89}" type="presParOf" srcId="{8713E38C-D4CA-41F0-98C7-C30649C35C40}" destId="{BCB1BDAF-7C75-404C-923A-619D9A9BB573}" srcOrd="2" destOrd="0" presId="urn:microsoft.com/office/officeart/2005/8/layout/list1"/>
    <dgm:cxn modelId="{2CC67F16-3A91-44F0-947A-5EEBBD52E016}" type="presParOf" srcId="{8713E38C-D4CA-41F0-98C7-C30649C35C40}" destId="{4605DC08-E2B8-49A6-A547-0D07BB5F2443}" srcOrd="3" destOrd="0" presId="urn:microsoft.com/office/officeart/2005/8/layout/list1"/>
    <dgm:cxn modelId="{12CB34C2-A090-4774-B840-6924125B51A1}" type="presParOf" srcId="{8713E38C-D4CA-41F0-98C7-C30649C35C40}" destId="{9CF207E8-450D-48D7-9C7C-1F460AD0C315}" srcOrd="4" destOrd="0" presId="urn:microsoft.com/office/officeart/2005/8/layout/list1"/>
    <dgm:cxn modelId="{F6D777B0-F54B-4FA0-9822-6235CCBA3FE3}" type="presParOf" srcId="{9CF207E8-450D-48D7-9C7C-1F460AD0C315}" destId="{80D9C710-E1B0-410E-975D-1E92F66A7054}" srcOrd="0" destOrd="0" presId="urn:microsoft.com/office/officeart/2005/8/layout/list1"/>
    <dgm:cxn modelId="{138C9403-921E-4B71-B9D0-3C62D8407023}" type="presParOf" srcId="{9CF207E8-450D-48D7-9C7C-1F460AD0C315}" destId="{0B419FE9-3E20-425A-833D-0534523ED095}" srcOrd="1" destOrd="0" presId="urn:microsoft.com/office/officeart/2005/8/layout/list1"/>
    <dgm:cxn modelId="{B4F411E4-A6C4-4C2D-97CF-82E3D4157663}" type="presParOf" srcId="{8713E38C-D4CA-41F0-98C7-C30649C35C40}" destId="{9669FF83-D284-4FEC-81D6-DBDCA9EACE6C}" srcOrd="5" destOrd="0" presId="urn:microsoft.com/office/officeart/2005/8/layout/list1"/>
    <dgm:cxn modelId="{E1844D26-7AF8-4F30-87BA-0286D0DCC50A}" type="presParOf" srcId="{8713E38C-D4CA-41F0-98C7-C30649C35C40}" destId="{3C36F2EB-DC90-46DF-AE60-BA2DC861CCBD}" srcOrd="6" destOrd="0" presId="urn:microsoft.com/office/officeart/2005/8/layout/list1"/>
    <dgm:cxn modelId="{4022EB0A-C107-42E8-B1CE-7386B499F211}" type="presParOf" srcId="{8713E38C-D4CA-41F0-98C7-C30649C35C40}" destId="{F9EA0BEE-5D40-4CFC-A052-5A49FC59DBA0}" srcOrd="7" destOrd="0" presId="urn:microsoft.com/office/officeart/2005/8/layout/list1"/>
    <dgm:cxn modelId="{5825D4B5-0127-43FF-B360-D780252F4F76}" type="presParOf" srcId="{8713E38C-D4CA-41F0-98C7-C30649C35C40}" destId="{0B563CA7-139E-41A1-948E-4B55A8C29C1C}" srcOrd="8" destOrd="0" presId="urn:microsoft.com/office/officeart/2005/8/layout/list1"/>
    <dgm:cxn modelId="{D9BEBF68-A052-40D0-A890-6E8B0C3D948D}" type="presParOf" srcId="{0B563CA7-139E-41A1-948E-4B55A8C29C1C}" destId="{AC24BEAC-5D67-41F1-95A4-5F934C6025A2}" srcOrd="0" destOrd="0" presId="urn:microsoft.com/office/officeart/2005/8/layout/list1"/>
    <dgm:cxn modelId="{9FFC7EA3-8286-499D-947F-C8AB246082E1}" type="presParOf" srcId="{0B563CA7-139E-41A1-948E-4B55A8C29C1C}" destId="{539BC102-900C-4786-A5F3-58353D13D4A8}" srcOrd="1" destOrd="0" presId="urn:microsoft.com/office/officeart/2005/8/layout/list1"/>
    <dgm:cxn modelId="{6F3B0184-DD12-447E-A0F1-ACCD4161EB07}" type="presParOf" srcId="{8713E38C-D4CA-41F0-98C7-C30649C35C40}" destId="{4E4F8770-FA6D-431A-A3E8-9408DADA4F67}" srcOrd="9" destOrd="0" presId="urn:microsoft.com/office/officeart/2005/8/layout/list1"/>
    <dgm:cxn modelId="{39FE89F5-1749-4CFC-A5D2-64ED41885066}" type="presParOf" srcId="{8713E38C-D4CA-41F0-98C7-C30649C35C40}" destId="{017632D5-F9C7-45FF-890A-0067CE75A6FC}" srcOrd="10" destOrd="0" presId="urn:microsoft.com/office/officeart/2005/8/layout/list1"/>
    <dgm:cxn modelId="{23D96898-9063-45A0-824B-666AEFE99681}" type="presParOf" srcId="{8713E38C-D4CA-41F0-98C7-C30649C35C40}" destId="{31A919A5-E773-49B3-890A-EB515425F9A8}" srcOrd="11" destOrd="0" presId="urn:microsoft.com/office/officeart/2005/8/layout/list1"/>
    <dgm:cxn modelId="{D5505C01-37F1-4FBD-B247-38E484DF0B69}" type="presParOf" srcId="{8713E38C-D4CA-41F0-98C7-C30649C35C40}" destId="{FD24BAD0-4762-46A8-9BDD-0F64C02A0A82}" srcOrd="12" destOrd="0" presId="urn:microsoft.com/office/officeart/2005/8/layout/list1"/>
    <dgm:cxn modelId="{3AA7F34F-7284-461F-9ACD-7F85CBED5B07}" type="presParOf" srcId="{FD24BAD0-4762-46A8-9BDD-0F64C02A0A82}" destId="{7E8B87C9-E982-492F-8BDA-C23D5569293D}" srcOrd="0" destOrd="0" presId="urn:microsoft.com/office/officeart/2005/8/layout/list1"/>
    <dgm:cxn modelId="{395D1D6D-8675-41F9-846B-B8C1521FD5FF}" type="presParOf" srcId="{FD24BAD0-4762-46A8-9BDD-0F64C02A0A82}" destId="{AFC3F2A2-2048-4634-8D6E-2224FB75ED9B}" srcOrd="1" destOrd="0" presId="urn:microsoft.com/office/officeart/2005/8/layout/list1"/>
    <dgm:cxn modelId="{F47F543B-AB91-45CD-9BF9-5EC6CEC4328A}" type="presParOf" srcId="{8713E38C-D4CA-41F0-98C7-C30649C35C40}" destId="{6D70FD02-CE66-4957-9539-9CA0E1F47FB8}" srcOrd="13" destOrd="0" presId="urn:microsoft.com/office/officeart/2005/8/layout/list1"/>
    <dgm:cxn modelId="{0607DEBA-1847-4725-A767-D7B7BAB07024}" type="presParOf" srcId="{8713E38C-D4CA-41F0-98C7-C30649C35C40}" destId="{4C430795-08EA-47AA-954E-D1E58CF68C49}"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CE77EF1-70C7-43A6-98AC-D90AF3B27268}" type="doc">
      <dgm:prSet loTypeId="urn:microsoft.com/office/officeart/2005/8/layout/hierarchy3" loCatId="hierarchy" qsTypeId="urn:microsoft.com/office/officeart/2005/8/quickstyle/simple1" qsCatId="simple" csTypeId="urn:microsoft.com/office/officeart/2005/8/colors/colorful2" csCatId="colorful" phldr="1"/>
      <dgm:spPr/>
      <dgm:t>
        <a:bodyPr/>
        <a:lstStyle/>
        <a:p>
          <a:endParaRPr lang="en-US"/>
        </a:p>
      </dgm:t>
    </dgm:pt>
    <dgm:pt modelId="{0A79D21F-7315-40D7-AE52-A781B9D736C6}">
      <dgm:prSet phldrT="[Text]" custT="1"/>
      <dgm:spPr/>
      <dgm:t>
        <a:bodyPr/>
        <a:lstStyle/>
        <a:p>
          <a:r>
            <a:rPr lang="en-US" sz="2000" dirty="0" smtClean="0">
              <a:latin typeface="Calibri" pitchFamily="34" charset="0"/>
            </a:rPr>
            <a:t>Constructors</a:t>
          </a:r>
          <a:endParaRPr lang="en-US" sz="2000" dirty="0"/>
        </a:p>
      </dgm:t>
    </dgm:pt>
    <dgm:pt modelId="{96316912-FE57-4A05-A38E-4065F015FA10}" type="parTrans" cxnId="{D7D9E147-1E73-4839-BCBF-43655909286E}">
      <dgm:prSet/>
      <dgm:spPr/>
      <dgm:t>
        <a:bodyPr/>
        <a:lstStyle/>
        <a:p>
          <a:endParaRPr lang="en-US"/>
        </a:p>
      </dgm:t>
    </dgm:pt>
    <dgm:pt modelId="{CF920561-47C5-47CE-98B4-EFE8B6BA1E78}" type="sibTrans" cxnId="{D7D9E147-1E73-4839-BCBF-43655909286E}">
      <dgm:prSet/>
      <dgm:spPr/>
      <dgm:t>
        <a:bodyPr/>
        <a:lstStyle/>
        <a:p>
          <a:endParaRPr lang="en-US"/>
        </a:p>
      </dgm:t>
    </dgm:pt>
    <dgm:pt modelId="{0B13F979-01CE-4FB5-AA5F-87D45B21C806}">
      <dgm:prSet phldrT="[Text]" custT="1"/>
      <dgm:spPr/>
      <dgm:t>
        <a:bodyPr/>
        <a:lstStyle/>
        <a:p>
          <a:r>
            <a:rPr lang="en-US" sz="1100" dirty="0" smtClean="0">
              <a:latin typeface="Calibri" pitchFamily="34" charset="0"/>
            </a:rPr>
            <a:t>A C# class can contain one or more special member functions having the same name as the class, called constructors. </a:t>
          </a:r>
          <a:endParaRPr lang="en-US" sz="1100" dirty="0"/>
        </a:p>
      </dgm:t>
    </dgm:pt>
    <dgm:pt modelId="{DDA11B6A-1272-4D86-8EEC-165C0668579F}" type="parTrans" cxnId="{29486451-D871-4456-8744-14D500A05C7E}">
      <dgm:prSet/>
      <dgm:spPr/>
      <dgm:t>
        <a:bodyPr/>
        <a:lstStyle/>
        <a:p>
          <a:endParaRPr lang="en-US"/>
        </a:p>
      </dgm:t>
    </dgm:pt>
    <dgm:pt modelId="{E405F3DF-F7B5-4DA7-86CB-BEB84A19E11B}" type="sibTrans" cxnId="{29486451-D871-4456-8744-14D500A05C7E}">
      <dgm:prSet/>
      <dgm:spPr/>
      <dgm:t>
        <a:bodyPr/>
        <a:lstStyle/>
        <a:p>
          <a:endParaRPr lang="en-US"/>
        </a:p>
      </dgm:t>
    </dgm:pt>
    <dgm:pt modelId="{70E5A2BF-023B-4881-841D-C4F2AEDD89E2}">
      <dgm:prSet phldrT="[Text]" custT="1"/>
      <dgm:spPr/>
      <dgm:t>
        <a:bodyPr/>
        <a:lstStyle/>
        <a:p>
          <a:r>
            <a:rPr lang="en-US" sz="1100" dirty="0" smtClean="0">
              <a:latin typeface="Calibri" pitchFamily="34" charset="0"/>
            </a:rPr>
            <a:t>A constructor is a method having the same name as that of the class</a:t>
          </a:r>
          <a:r>
            <a:rPr lang="en-US" sz="900" dirty="0" smtClean="0">
              <a:latin typeface="Calibri" pitchFamily="34" charset="0"/>
            </a:rPr>
            <a:t>. </a:t>
          </a:r>
          <a:endParaRPr lang="en-US" sz="900" dirty="0"/>
        </a:p>
      </dgm:t>
    </dgm:pt>
    <dgm:pt modelId="{C819B1CE-950B-4F31-AEF4-B83545C16954}" type="parTrans" cxnId="{D9EED874-2761-4BF6-8220-A6644A319531}">
      <dgm:prSet/>
      <dgm:spPr/>
      <dgm:t>
        <a:bodyPr/>
        <a:lstStyle/>
        <a:p>
          <a:endParaRPr lang="en-US"/>
        </a:p>
      </dgm:t>
    </dgm:pt>
    <dgm:pt modelId="{14147DB0-1BB9-4418-9838-FF54BB3ED261}" type="sibTrans" cxnId="{D9EED874-2761-4BF6-8220-A6644A319531}">
      <dgm:prSet/>
      <dgm:spPr/>
      <dgm:t>
        <a:bodyPr/>
        <a:lstStyle/>
        <a:p>
          <a:endParaRPr lang="en-US"/>
        </a:p>
      </dgm:t>
    </dgm:pt>
    <dgm:pt modelId="{FF8ABC1F-9BAB-4C9C-84A5-A2E029B80A70}">
      <dgm:prSet phldrT="[Text]" custT="1"/>
      <dgm:spPr/>
      <dgm:t>
        <a:bodyPr/>
        <a:lstStyle/>
        <a:p>
          <a:r>
            <a:rPr lang="en-US" sz="2000" dirty="0" smtClean="0">
              <a:latin typeface="Calibri" pitchFamily="34" charset="0"/>
            </a:rPr>
            <a:t>Destructors </a:t>
          </a:r>
          <a:endParaRPr lang="en-US" sz="2000" dirty="0"/>
        </a:p>
      </dgm:t>
    </dgm:pt>
    <dgm:pt modelId="{7CDA7715-6B52-4280-A5B5-007D531774EB}" type="parTrans" cxnId="{1836DF5C-9EA1-498E-83FB-A0756BAC59F3}">
      <dgm:prSet/>
      <dgm:spPr/>
      <dgm:t>
        <a:bodyPr/>
        <a:lstStyle/>
        <a:p>
          <a:endParaRPr lang="en-US"/>
        </a:p>
      </dgm:t>
    </dgm:pt>
    <dgm:pt modelId="{5E2F2E88-05E7-4763-9C49-E8B6ACF9A1A8}" type="sibTrans" cxnId="{1836DF5C-9EA1-498E-83FB-A0756BAC59F3}">
      <dgm:prSet/>
      <dgm:spPr/>
      <dgm:t>
        <a:bodyPr/>
        <a:lstStyle/>
        <a:p>
          <a:endParaRPr lang="en-US"/>
        </a:p>
      </dgm:t>
    </dgm:pt>
    <dgm:pt modelId="{FED0A5A9-3F49-4FC0-A8B3-1597A607D837}">
      <dgm:prSet phldrT="[Text]" custT="1"/>
      <dgm:spPr/>
      <dgm:t>
        <a:bodyPr/>
        <a:lstStyle/>
        <a:p>
          <a:r>
            <a:rPr lang="en-US" sz="1100" dirty="0" smtClean="0">
              <a:latin typeface="Calibri" pitchFamily="34" charset="0"/>
            </a:rPr>
            <a:t>A C# class can also have a destructor (only one is allowed per class), which is a special method and also has the same name as the class but prefixed with a special symbol ~. </a:t>
          </a:r>
          <a:endParaRPr lang="en-US" sz="1100" dirty="0"/>
        </a:p>
      </dgm:t>
    </dgm:pt>
    <dgm:pt modelId="{98C6415A-DFD8-45EC-B5AF-5B69148C8572}" type="parTrans" cxnId="{A0B614D7-A28B-491A-89E9-A8ADA9BA5B75}">
      <dgm:prSet/>
      <dgm:spPr/>
      <dgm:t>
        <a:bodyPr/>
        <a:lstStyle/>
        <a:p>
          <a:endParaRPr lang="en-US"/>
        </a:p>
      </dgm:t>
    </dgm:pt>
    <dgm:pt modelId="{F80AFDCB-1CFB-4667-B4EC-5ED13E4E3CA0}" type="sibTrans" cxnId="{A0B614D7-A28B-491A-89E9-A8ADA9BA5B75}">
      <dgm:prSet/>
      <dgm:spPr/>
      <dgm:t>
        <a:bodyPr/>
        <a:lstStyle/>
        <a:p>
          <a:endParaRPr lang="en-US"/>
        </a:p>
      </dgm:t>
    </dgm:pt>
    <dgm:pt modelId="{0083DB8F-9FE6-41A0-8AFD-6346AD5B51D9}">
      <dgm:prSet phldrT="[Text]" custT="1"/>
      <dgm:spPr/>
      <dgm:t>
        <a:bodyPr/>
        <a:lstStyle/>
        <a:p>
          <a:r>
            <a:rPr lang="en-US" sz="1100" dirty="0" smtClean="0">
              <a:latin typeface="Calibri" pitchFamily="34" charset="0"/>
            </a:rPr>
            <a:t>A destructor of an object is executed when the object is no longer required in order to de-allocate memory of the object.</a:t>
          </a:r>
          <a:endParaRPr lang="en-US" sz="1100" dirty="0"/>
        </a:p>
      </dgm:t>
    </dgm:pt>
    <dgm:pt modelId="{E8E03435-470F-4020-A361-4D5AA7A4E9A4}" type="parTrans" cxnId="{A01F617F-2348-405B-88D6-434C1CDBE19E}">
      <dgm:prSet/>
      <dgm:spPr/>
      <dgm:t>
        <a:bodyPr/>
        <a:lstStyle/>
        <a:p>
          <a:endParaRPr lang="en-US"/>
        </a:p>
      </dgm:t>
    </dgm:pt>
    <dgm:pt modelId="{EF22D3FA-DCCA-4484-B2CC-048D11319F35}" type="sibTrans" cxnId="{A01F617F-2348-405B-88D6-434C1CDBE19E}">
      <dgm:prSet/>
      <dgm:spPr/>
      <dgm:t>
        <a:bodyPr/>
        <a:lstStyle/>
        <a:p>
          <a:endParaRPr lang="en-US"/>
        </a:p>
      </dgm:t>
    </dgm:pt>
    <dgm:pt modelId="{48BE5017-FA93-4705-A25E-F086D996AF3A}" type="pres">
      <dgm:prSet presAssocID="{0CE77EF1-70C7-43A6-98AC-D90AF3B27268}" presName="diagram" presStyleCnt="0">
        <dgm:presLayoutVars>
          <dgm:chPref val="1"/>
          <dgm:dir/>
          <dgm:animOne val="branch"/>
          <dgm:animLvl val="lvl"/>
          <dgm:resizeHandles/>
        </dgm:presLayoutVars>
      </dgm:prSet>
      <dgm:spPr/>
      <dgm:t>
        <a:bodyPr/>
        <a:lstStyle/>
        <a:p>
          <a:endParaRPr lang="en-US"/>
        </a:p>
      </dgm:t>
    </dgm:pt>
    <dgm:pt modelId="{5F9A3F25-EE64-4F44-BE36-058ACB1A276C}" type="pres">
      <dgm:prSet presAssocID="{0A79D21F-7315-40D7-AE52-A781B9D736C6}" presName="root" presStyleCnt="0"/>
      <dgm:spPr/>
    </dgm:pt>
    <dgm:pt modelId="{A089B633-5E7D-41EC-ABEE-BE0A011DA83B}" type="pres">
      <dgm:prSet presAssocID="{0A79D21F-7315-40D7-AE52-A781B9D736C6}" presName="rootComposite" presStyleCnt="0"/>
      <dgm:spPr/>
    </dgm:pt>
    <dgm:pt modelId="{1226CDA8-3AE2-457C-8A61-D757509E1B74}" type="pres">
      <dgm:prSet presAssocID="{0A79D21F-7315-40D7-AE52-A781B9D736C6}" presName="rootText" presStyleLbl="node1" presStyleIdx="0" presStyleCnt="2" custScaleX="111340"/>
      <dgm:spPr/>
      <dgm:t>
        <a:bodyPr/>
        <a:lstStyle/>
        <a:p>
          <a:endParaRPr lang="en-US"/>
        </a:p>
      </dgm:t>
    </dgm:pt>
    <dgm:pt modelId="{DB8E01B8-6AB1-4181-9E24-0F2E61D17DD4}" type="pres">
      <dgm:prSet presAssocID="{0A79D21F-7315-40D7-AE52-A781B9D736C6}" presName="rootConnector" presStyleLbl="node1" presStyleIdx="0" presStyleCnt="2"/>
      <dgm:spPr/>
      <dgm:t>
        <a:bodyPr/>
        <a:lstStyle/>
        <a:p>
          <a:endParaRPr lang="en-US"/>
        </a:p>
      </dgm:t>
    </dgm:pt>
    <dgm:pt modelId="{A4CC36BE-4FB4-4C6A-BD0D-4DD93FD700C8}" type="pres">
      <dgm:prSet presAssocID="{0A79D21F-7315-40D7-AE52-A781B9D736C6}" presName="childShape" presStyleCnt="0"/>
      <dgm:spPr/>
    </dgm:pt>
    <dgm:pt modelId="{6CDEDFAF-C04B-4C97-9BD2-1E5398CD9929}" type="pres">
      <dgm:prSet presAssocID="{DDA11B6A-1272-4D86-8EEC-165C0668579F}" presName="Name13" presStyleLbl="parChTrans1D2" presStyleIdx="0" presStyleCnt="4"/>
      <dgm:spPr/>
      <dgm:t>
        <a:bodyPr/>
        <a:lstStyle/>
        <a:p>
          <a:endParaRPr lang="en-US"/>
        </a:p>
      </dgm:t>
    </dgm:pt>
    <dgm:pt modelId="{D4C7E004-4810-4142-9B99-7079E2813E5C}" type="pres">
      <dgm:prSet presAssocID="{0B13F979-01CE-4FB5-AA5F-87D45B21C806}" presName="childText" presStyleLbl="bgAcc1" presStyleIdx="0" presStyleCnt="4" custScaleX="118216" custScaleY="148850">
        <dgm:presLayoutVars>
          <dgm:bulletEnabled val="1"/>
        </dgm:presLayoutVars>
      </dgm:prSet>
      <dgm:spPr/>
      <dgm:t>
        <a:bodyPr/>
        <a:lstStyle/>
        <a:p>
          <a:endParaRPr lang="en-US"/>
        </a:p>
      </dgm:t>
    </dgm:pt>
    <dgm:pt modelId="{813FB162-B61C-49AA-8D89-A9E29A1A83C3}" type="pres">
      <dgm:prSet presAssocID="{C819B1CE-950B-4F31-AEF4-B83545C16954}" presName="Name13" presStyleLbl="parChTrans1D2" presStyleIdx="1" presStyleCnt="4"/>
      <dgm:spPr/>
      <dgm:t>
        <a:bodyPr/>
        <a:lstStyle/>
        <a:p>
          <a:endParaRPr lang="en-US"/>
        </a:p>
      </dgm:t>
    </dgm:pt>
    <dgm:pt modelId="{ADDE5DB4-B19E-4273-9AEF-BCEE3034D83E}" type="pres">
      <dgm:prSet presAssocID="{70E5A2BF-023B-4881-841D-C4F2AEDD89E2}" presName="childText" presStyleLbl="bgAcc1" presStyleIdx="1" presStyleCnt="4" custScaleX="120414" custScaleY="116332">
        <dgm:presLayoutVars>
          <dgm:bulletEnabled val="1"/>
        </dgm:presLayoutVars>
      </dgm:prSet>
      <dgm:spPr/>
      <dgm:t>
        <a:bodyPr/>
        <a:lstStyle/>
        <a:p>
          <a:endParaRPr lang="en-US"/>
        </a:p>
      </dgm:t>
    </dgm:pt>
    <dgm:pt modelId="{EC2BE9B7-943B-43B0-9C8A-5EFEECBDB358}" type="pres">
      <dgm:prSet presAssocID="{FF8ABC1F-9BAB-4C9C-84A5-A2E029B80A70}" presName="root" presStyleCnt="0"/>
      <dgm:spPr/>
    </dgm:pt>
    <dgm:pt modelId="{171E5469-3469-4E45-A78C-39906EE2D567}" type="pres">
      <dgm:prSet presAssocID="{FF8ABC1F-9BAB-4C9C-84A5-A2E029B80A70}" presName="rootComposite" presStyleCnt="0"/>
      <dgm:spPr/>
    </dgm:pt>
    <dgm:pt modelId="{99CA4412-F17F-4CC9-896E-4317E16AEEF5}" type="pres">
      <dgm:prSet presAssocID="{FF8ABC1F-9BAB-4C9C-84A5-A2E029B80A70}" presName="rootText" presStyleLbl="node1" presStyleIdx="1" presStyleCnt="2"/>
      <dgm:spPr/>
      <dgm:t>
        <a:bodyPr/>
        <a:lstStyle/>
        <a:p>
          <a:endParaRPr lang="en-US"/>
        </a:p>
      </dgm:t>
    </dgm:pt>
    <dgm:pt modelId="{30D23B38-AE74-42F8-A2AB-7F7964902AB7}" type="pres">
      <dgm:prSet presAssocID="{FF8ABC1F-9BAB-4C9C-84A5-A2E029B80A70}" presName="rootConnector" presStyleLbl="node1" presStyleIdx="1" presStyleCnt="2"/>
      <dgm:spPr/>
      <dgm:t>
        <a:bodyPr/>
        <a:lstStyle/>
        <a:p>
          <a:endParaRPr lang="en-US"/>
        </a:p>
      </dgm:t>
    </dgm:pt>
    <dgm:pt modelId="{EBD99C16-5583-420D-9556-CDD36E4931FE}" type="pres">
      <dgm:prSet presAssocID="{FF8ABC1F-9BAB-4C9C-84A5-A2E029B80A70}" presName="childShape" presStyleCnt="0"/>
      <dgm:spPr/>
    </dgm:pt>
    <dgm:pt modelId="{46F4E3D7-5545-435B-8577-B654058E5E39}" type="pres">
      <dgm:prSet presAssocID="{98C6415A-DFD8-45EC-B5AF-5B69148C8572}" presName="Name13" presStyleLbl="parChTrans1D2" presStyleIdx="2" presStyleCnt="4"/>
      <dgm:spPr/>
      <dgm:t>
        <a:bodyPr/>
        <a:lstStyle/>
        <a:p>
          <a:endParaRPr lang="en-US"/>
        </a:p>
      </dgm:t>
    </dgm:pt>
    <dgm:pt modelId="{419B782F-937F-4550-A0E9-FB1EC2EECDA3}" type="pres">
      <dgm:prSet presAssocID="{FED0A5A9-3F49-4FC0-A8B3-1597A607D837}" presName="childText" presStyleLbl="bgAcc1" presStyleIdx="2" presStyleCnt="4" custScaleX="130599" custScaleY="153697">
        <dgm:presLayoutVars>
          <dgm:bulletEnabled val="1"/>
        </dgm:presLayoutVars>
      </dgm:prSet>
      <dgm:spPr/>
      <dgm:t>
        <a:bodyPr/>
        <a:lstStyle/>
        <a:p>
          <a:endParaRPr lang="en-US"/>
        </a:p>
      </dgm:t>
    </dgm:pt>
    <dgm:pt modelId="{F7DBF390-02F5-4708-A8AA-4FF3ED097281}" type="pres">
      <dgm:prSet presAssocID="{E8E03435-470F-4020-A361-4D5AA7A4E9A4}" presName="Name13" presStyleLbl="parChTrans1D2" presStyleIdx="3" presStyleCnt="4"/>
      <dgm:spPr/>
      <dgm:t>
        <a:bodyPr/>
        <a:lstStyle/>
        <a:p>
          <a:endParaRPr lang="en-US"/>
        </a:p>
      </dgm:t>
    </dgm:pt>
    <dgm:pt modelId="{B5FA096F-A926-426D-BA83-AD07B2C8E67B}" type="pres">
      <dgm:prSet presAssocID="{0083DB8F-9FE6-41A0-8AFD-6346AD5B51D9}" presName="childText" presStyleLbl="bgAcc1" presStyleIdx="3" presStyleCnt="4" custScaleX="130599" custScaleY="131236">
        <dgm:presLayoutVars>
          <dgm:bulletEnabled val="1"/>
        </dgm:presLayoutVars>
      </dgm:prSet>
      <dgm:spPr/>
      <dgm:t>
        <a:bodyPr/>
        <a:lstStyle/>
        <a:p>
          <a:endParaRPr lang="en-US"/>
        </a:p>
      </dgm:t>
    </dgm:pt>
  </dgm:ptLst>
  <dgm:cxnLst>
    <dgm:cxn modelId="{1C36631F-BB0A-4A62-AF9F-B525FA4D1821}" type="presOf" srcId="{70E5A2BF-023B-4881-841D-C4F2AEDD89E2}" destId="{ADDE5DB4-B19E-4273-9AEF-BCEE3034D83E}" srcOrd="0" destOrd="0" presId="urn:microsoft.com/office/officeart/2005/8/layout/hierarchy3"/>
    <dgm:cxn modelId="{2236D90B-221E-4DE8-893A-BB027C5123FC}" type="presOf" srcId="{C819B1CE-950B-4F31-AEF4-B83545C16954}" destId="{813FB162-B61C-49AA-8D89-A9E29A1A83C3}" srcOrd="0" destOrd="0" presId="urn:microsoft.com/office/officeart/2005/8/layout/hierarchy3"/>
    <dgm:cxn modelId="{B8DC0420-506A-4CD6-8166-6C52534AE6CC}" type="presOf" srcId="{FF8ABC1F-9BAB-4C9C-84A5-A2E029B80A70}" destId="{30D23B38-AE74-42F8-A2AB-7F7964902AB7}" srcOrd="1" destOrd="0" presId="urn:microsoft.com/office/officeart/2005/8/layout/hierarchy3"/>
    <dgm:cxn modelId="{C31F6B63-CAF6-49A4-A57F-881D4A0217D2}" type="presOf" srcId="{E8E03435-470F-4020-A361-4D5AA7A4E9A4}" destId="{F7DBF390-02F5-4708-A8AA-4FF3ED097281}" srcOrd="0" destOrd="0" presId="urn:microsoft.com/office/officeart/2005/8/layout/hierarchy3"/>
    <dgm:cxn modelId="{109B68D5-7327-4C23-98ED-A9DEDE8B5814}" type="presOf" srcId="{FF8ABC1F-9BAB-4C9C-84A5-A2E029B80A70}" destId="{99CA4412-F17F-4CC9-896E-4317E16AEEF5}" srcOrd="0" destOrd="0" presId="urn:microsoft.com/office/officeart/2005/8/layout/hierarchy3"/>
    <dgm:cxn modelId="{D055976B-1045-4FA4-8CBA-9255414C0647}" type="presOf" srcId="{FED0A5A9-3F49-4FC0-A8B3-1597A607D837}" destId="{419B782F-937F-4550-A0E9-FB1EC2EECDA3}" srcOrd="0" destOrd="0" presId="urn:microsoft.com/office/officeart/2005/8/layout/hierarchy3"/>
    <dgm:cxn modelId="{A01F617F-2348-405B-88D6-434C1CDBE19E}" srcId="{FF8ABC1F-9BAB-4C9C-84A5-A2E029B80A70}" destId="{0083DB8F-9FE6-41A0-8AFD-6346AD5B51D9}" srcOrd="1" destOrd="0" parTransId="{E8E03435-470F-4020-A361-4D5AA7A4E9A4}" sibTransId="{EF22D3FA-DCCA-4484-B2CC-048D11319F35}"/>
    <dgm:cxn modelId="{1836DF5C-9EA1-498E-83FB-A0756BAC59F3}" srcId="{0CE77EF1-70C7-43A6-98AC-D90AF3B27268}" destId="{FF8ABC1F-9BAB-4C9C-84A5-A2E029B80A70}" srcOrd="1" destOrd="0" parTransId="{7CDA7715-6B52-4280-A5B5-007D531774EB}" sibTransId="{5E2F2E88-05E7-4763-9C49-E8B6ACF9A1A8}"/>
    <dgm:cxn modelId="{A4A1C2F3-C57A-4894-8E5D-799C196778BA}" type="presOf" srcId="{0CE77EF1-70C7-43A6-98AC-D90AF3B27268}" destId="{48BE5017-FA93-4705-A25E-F086D996AF3A}" srcOrd="0" destOrd="0" presId="urn:microsoft.com/office/officeart/2005/8/layout/hierarchy3"/>
    <dgm:cxn modelId="{60DD930D-A7B9-4CDC-9EDD-3CAFEFAF0B04}" type="presOf" srcId="{DDA11B6A-1272-4D86-8EEC-165C0668579F}" destId="{6CDEDFAF-C04B-4C97-9BD2-1E5398CD9929}" srcOrd="0" destOrd="0" presId="urn:microsoft.com/office/officeart/2005/8/layout/hierarchy3"/>
    <dgm:cxn modelId="{BD37C0C3-4501-4C02-B5C7-6D32550B83BA}" type="presOf" srcId="{98C6415A-DFD8-45EC-B5AF-5B69148C8572}" destId="{46F4E3D7-5545-435B-8577-B654058E5E39}" srcOrd="0" destOrd="0" presId="urn:microsoft.com/office/officeart/2005/8/layout/hierarchy3"/>
    <dgm:cxn modelId="{D7D9E147-1E73-4839-BCBF-43655909286E}" srcId="{0CE77EF1-70C7-43A6-98AC-D90AF3B27268}" destId="{0A79D21F-7315-40D7-AE52-A781B9D736C6}" srcOrd="0" destOrd="0" parTransId="{96316912-FE57-4A05-A38E-4065F015FA10}" sibTransId="{CF920561-47C5-47CE-98B4-EFE8B6BA1E78}"/>
    <dgm:cxn modelId="{D9EED874-2761-4BF6-8220-A6644A319531}" srcId="{0A79D21F-7315-40D7-AE52-A781B9D736C6}" destId="{70E5A2BF-023B-4881-841D-C4F2AEDD89E2}" srcOrd="1" destOrd="0" parTransId="{C819B1CE-950B-4F31-AEF4-B83545C16954}" sibTransId="{14147DB0-1BB9-4418-9838-FF54BB3ED261}"/>
    <dgm:cxn modelId="{BB375146-09C9-421B-AC92-419312E19535}" type="presOf" srcId="{0083DB8F-9FE6-41A0-8AFD-6346AD5B51D9}" destId="{B5FA096F-A926-426D-BA83-AD07B2C8E67B}" srcOrd="0" destOrd="0" presId="urn:microsoft.com/office/officeart/2005/8/layout/hierarchy3"/>
    <dgm:cxn modelId="{85941B6D-0C3F-492B-87B1-B3AC938EE2BF}" type="presOf" srcId="{0A79D21F-7315-40D7-AE52-A781B9D736C6}" destId="{DB8E01B8-6AB1-4181-9E24-0F2E61D17DD4}" srcOrd="1" destOrd="0" presId="urn:microsoft.com/office/officeart/2005/8/layout/hierarchy3"/>
    <dgm:cxn modelId="{4CB3B043-E98B-4D95-A88B-BAA78A76D8F8}" type="presOf" srcId="{0B13F979-01CE-4FB5-AA5F-87D45B21C806}" destId="{D4C7E004-4810-4142-9B99-7079E2813E5C}" srcOrd="0" destOrd="0" presId="urn:microsoft.com/office/officeart/2005/8/layout/hierarchy3"/>
    <dgm:cxn modelId="{29486451-D871-4456-8744-14D500A05C7E}" srcId="{0A79D21F-7315-40D7-AE52-A781B9D736C6}" destId="{0B13F979-01CE-4FB5-AA5F-87D45B21C806}" srcOrd="0" destOrd="0" parTransId="{DDA11B6A-1272-4D86-8EEC-165C0668579F}" sibTransId="{E405F3DF-F7B5-4DA7-86CB-BEB84A19E11B}"/>
    <dgm:cxn modelId="{A0B614D7-A28B-491A-89E9-A8ADA9BA5B75}" srcId="{FF8ABC1F-9BAB-4C9C-84A5-A2E029B80A70}" destId="{FED0A5A9-3F49-4FC0-A8B3-1597A607D837}" srcOrd="0" destOrd="0" parTransId="{98C6415A-DFD8-45EC-B5AF-5B69148C8572}" sibTransId="{F80AFDCB-1CFB-4667-B4EC-5ED13E4E3CA0}"/>
    <dgm:cxn modelId="{16FB9375-8461-48BD-9059-45BCF4645C8F}" type="presOf" srcId="{0A79D21F-7315-40D7-AE52-A781B9D736C6}" destId="{1226CDA8-3AE2-457C-8A61-D757509E1B74}" srcOrd="0" destOrd="0" presId="urn:microsoft.com/office/officeart/2005/8/layout/hierarchy3"/>
    <dgm:cxn modelId="{AC01BA00-9CAD-43BC-946B-536483E893A2}" type="presParOf" srcId="{48BE5017-FA93-4705-A25E-F086D996AF3A}" destId="{5F9A3F25-EE64-4F44-BE36-058ACB1A276C}" srcOrd="0" destOrd="0" presId="urn:microsoft.com/office/officeart/2005/8/layout/hierarchy3"/>
    <dgm:cxn modelId="{3C3CF0B5-AD49-4915-BDB3-5CE89B9BFD4B}" type="presParOf" srcId="{5F9A3F25-EE64-4F44-BE36-058ACB1A276C}" destId="{A089B633-5E7D-41EC-ABEE-BE0A011DA83B}" srcOrd="0" destOrd="0" presId="urn:microsoft.com/office/officeart/2005/8/layout/hierarchy3"/>
    <dgm:cxn modelId="{179F5502-738C-499E-97D7-BA1AEB419342}" type="presParOf" srcId="{A089B633-5E7D-41EC-ABEE-BE0A011DA83B}" destId="{1226CDA8-3AE2-457C-8A61-D757509E1B74}" srcOrd="0" destOrd="0" presId="urn:microsoft.com/office/officeart/2005/8/layout/hierarchy3"/>
    <dgm:cxn modelId="{DB074C9A-3A55-4D2E-B817-DED4F0B9DCF5}" type="presParOf" srcId="{A089B633-5E7D-41EC-ABEE-BE0A011DA83B}" destId="{DB8E01B8-6AB1-4181-9E24-0F2E61D17DD4}" srcOrd="1" destOrd="0" presId="urn:microsoft.com/office/officeart/2005/8/layout/hierarchy3"/>
    <dgm:cxn modelId="{EE6B9FA4-D6DF-4226-9DBC-EEDEE72775A0}" type="presParOf" srcId="{5F9A3F25-EE64-4F44-BE36-058ACB1A276C}" destId="{A4CC36BE-4FB4-4C6A-BD0D-4DD93FD700C8}" srcOrd="1" destOrd="0" presId="urn:microsoft.com/office/officeart/2005/8/layout/hierarchy3"/>
    <dgm:cxn modelId="{CA88FDB4-2F3C-4273-AFC6-ECF2A1FA147C}" type="presParOf" srcId="{A4CC36BE-4FB4-4C6A-BD0D-4DD93FD700C8}" destId="{6CDEDFAF-C04B-4C97-9BD2-1E5398CD9929}" srcOrd="0" destOrd="0" presId="urn:microsoft.com/office/officeart/2005/8/layout/hierarchy3"/>
    <dgm:cxn modelId="{4B520ED8-8BC8-49A9-BB36-263AE4CB275D}" type="presParOf" srcId="{A4CC36BE-4FB4-4C6A-BD0D-4DD93FD700C8}" destId="{D4C7E004-4810-4142-9B99-7079E2813E5C}" srcOrd="1" destOrd="0" presId="urn:microsoft.com/office/officeart/2005/8/layout/hierarchy3"/>
    <dgm:cxn modelId="{464D3073-92D5-4506-9ABE-1869CD448928}" type="presParOf" srcId="{A4CC36BE-4FB4-4C6A-BD0D-4DD93FD700C8}" destId="{813FB162-B61C-49AA-8D89-A9E29A1A83C3}" srcOrd="2" destOrd="0" presId="urn:microsoft.com/office/officeart/2005/8/layout/hierarchy3"/>
    <dgm:cxn modelId="{43A29CF4-BC05-437B-9D8C-C694E76F12DB}" type="presParOf" srcId="{A4CC36BE-4FB4-4C6A-BD0D-4DD93FD700C8}" destId="{ADDE5DB4-B19E-4273-9AEF-BCEE3034D83E}" srcOrd="3" destOrd="0" presId="urn:microsoft.com/office/officeart/2005/8/layout/hierarchy3"/>
    <dgm:cxn modelId="{8E3069D2-5527-402A-94A4-72A3AB1DCB91}" type="presParOf" srcId="{48BE5017-FA93-4705-A25E-F086D996AF3A}" destId="{EC2BE9B7-943B-43B0-9C8A-5EFEECBDB358}" srcOrd="1" destOrd="0" presId="urn:microsoft.com/office/officeart/2005/8/layout/hierarchy3"/>
    <dgm:cxn modelId="{FB5606EC-21DE-458A-8402-11A58FDD612A}" type="presParOf" srcId="{EC2BE9B7-943B-43B0-9C8A-5EFEECBDB358}" destId="{171E5469-3469-4E45-A78C-39906EE2D567}" srcOrd="0" destOrd="0" presId="urn:microsoft.com/office/officeart/2005/8/layout/hierarchy3"/>
    <dgm:cxn modelId="{8ED8CCC2-4843-4FA5-8C7A-B89E4B14D15F}" type="presParOf" srcId="{171E5469-3469-4E45-A78C-39906EE2D567}" destId="{99CA4412-F17F-4CC9-896E-4317E16AEEF5}" srcOrd="0" destOrd="0" presId="urn:microsoft.com/office/officeart/2005/8/layout/hierarchy3"/>
    <dgm:cxn modelId="{9ED109BA-3B22-4AED-99A8-FA1026FDA339}" type="presParOf" srcId="{171E5469-3469-4E45-A78C-39906EE2D567}" destId="{30D23B38-AE74-42F8-A2AB-7F7964902AB7}" srcOrd="1" destOrd="0" presId="urn:microsoft.com/office/officeart/2005/8/layout/hierarchy3"/>
    <dgm:cxn modelId="{61B9CEC0-27A0-4F5D-86D5-8ABBDF4BE567}" type="presParOf" srcId="{EC2BE9B7-943B-43B0-9C8A-5EFEECBDB358}" destId="{EBD99C16-5583-420D-9556-CDD36E4931FE}" srcOrd="1" destOrd="0" presId="urn:microsoft.com/office/officeart/2005/8/layout/hierarchy3"/>
    <dgm:cxn modelId="{FEF0E05D-7831-4730-8401-64ABEB7CF778}" type="presParOf" srcId="{EBD99C16-5583-420D-9556-CDD36E4931FE}" destId="{46F4E3D7-5545-435B-8577-B654058E5E39}" srcOrd="0" destOrd="0" presId="urn:microsoft.com/office/officeart/2005/8/layout/hierarchy3"/>
    <dgm:cxn modelId="{B9D8026F-FA08-4DA4-B710-16E68A348BBA}" type="presParOf" srcId="{EBD99C16-5583-420D-9556-CDD36E4931FE}" destId="{419B782F-937F-4550-A0E9-FB1EC2EECDA3}" srcOrd="1" destOrd="0" presId="urn:microsoft.com/office/officeart/2005/8/layout/hierarchy3"/>
    <dgm:cxn modelId="{08957AD4-D6D8-4BA5-91E7-7584B2BC5FAE}" type="presParOf" srcId="{EBD99C16-5583-420D-9556-CDD36E4931FE}" destId="{F7DBF390-02F5-4708-A8AA-4FF3ED097281}" srcOrd="2" destOrd="0" presId="urn:microsoft.com/office/officeart/2005/8/layout/hierarchy3"/>
    <dgm:cxn modelId="{E64E6DB3-BBA4-4318-B982-FA97FEA65E15}" type="presParOf" srcId="{EBD99C16-5583-420D-9556-CDD36E4931FE}" destId="{B5FA096F-A926-426D-BA83-AD07B2C8E67B}"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D4BCE8-A4AC-4E92-980F-ED53E13C28F0}">
      <dsp:nvSpPr>
        <dsp:cNvPr id="0" name=""/>
        <dsp:cNvSpPr/>
      </dsp:nvSpPr>
      <dsp:spPr>
        <a:xfrm rot="5400000">
          <a:off x="4738465" y="-1922833"/>
          <a:ext cx="782637" cy="4828032"/>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kern="1200" dirty="0" smtClean="0">
              <a:latin typeface="Calibri" pitchFamily="34" charset="0"/>
            </a:rPr>
            <a:t>Abstraction is the feature of extracting only the required information from objects. For example, consider a television as an object. It has a manual stating how to use the television. However, this manual does not show all the technical details of the television, thus, giving only an abstraction to the user.</a:t>
          </a:r>
          <a:endParaRPr lang="en-US" sz="1000" kern="1200" dirty="0"/>
        </a:p>
      </dsp:txBody>
      <dsp:txXfrm rot="-5400000">
        <a:off x="2715768" y="138069"/>
        <a:ext cx="4789827" cy="706227"/>
      </dsp:txXfrm>
    </dsp:sp>
    <dsp:sp modelId="{090AC56A-F817-4A94-87CA-0927B7A4CF73}">
      <dsp:nvSpPr>
        <dsp:cNvPr id="0" name=""/>
        <dsp:cNvSpPr/>
      </dsp:nvSpPr>
      <dsp:spPr>
        <a:xfrm>
          <a:off x="0" y="2033"/>
          <a:ext cx="2715768" cy="978296"/>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kern="1200" dirty="0" smtClean="0">
              <a:latin typeface="Calibri" pitchFamily="34" charset="0"/>
            </a:rPr>
            <a:t>Abstraction</a:t>
          </a:r>
          <a:endParaRPr lang="en-US" sz="2900" kern="1200" dirty="0"/>
        </a:p>
      </dsp:txBody>
      <dsp:txXfrm>
        <a:off x="47756" y="49789"/>
        <a:ext cx="2620256" cy="882784"/>
      </dsp:txXfrm>
    </dsp:sp>
    <dsp:sp modelId="{B663EC8F-E0DB-4BFA-9BA8-7F15A0B93522}">
      <dsp:nvSpPr>
        <dsp:cNvPr id="0" name=""/>
        <dsp:cNvSpPr/>
      </dsp:nvSpPr>
      <dsp:spPr>
        <a:xfrm rot="5400000">
          <a:off x="4652789" y="-895621"/>
          <a:ext cx="953988" cy="4828032"/>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kern="1200" dirty="0" smtClean="0">
              <a:latin typeface="Calibri" pitchFamily="34" charset="0"/>
            </a:rPr>
            <a:t>Details of what a class contains need not be visible to other classes and objects that use it. Instead, only specific information can be made visible and the others can be hidden. This is achieved through encapsulation, also called data hiding. Both abstraction and encapsulation are complementary to each other.</a:t>
          </a:r>
          <a:endParaRPr lang="en-US" sz="1000" kern="1200" dirty="0"/>
        </a:p>
      </dsp:txBody>
      <dsp:txXfrm rot="-5400000">
        <a:off x="2715767" y="1087971"/>
        <a:ext cx="4781462" cy="860848"/>
      </dsp:txXfrm>
    </dsp:sp>
    <dsp:sp modelId="{70DEDB18-81E5-4BC8-BE93-14AE4470CB7C}">
      <dsp:nvSpPr>
        <dsp:cNvPr id="0" name=""/>
        <dsp:cNvSpPr/>
      </dsp:nvSpPr>
      <dsp:spPr>
        <a:xfrm>
          <a:off x="0" y="1029245"/>
          <a:ext cx="2715768" cy="978296"/>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kern="1200" dirty="0" smtClean="0">
              <a:latin typeface="Calibri" pitchFamily="34" charset="0"/>
            </a:rPr>
            <a:t>Encapsulation</a:t>
          </a:r>
          <a:endParaRPr lang="en-US" sz="2900" kern="1200" dirty="0"/>
        </a:p>
      </dsp:txBody>
      <dsp:txXfrm>
        <a:off x="47756" y="1077001"/>
        <a:ext cx="2620256" cy="882784"/>
      </dsp:txXfrm>
    </dsp:sp>
    <dsp:sp modelId="{7EB9FA92-33DA-4F26-AB76-2BB033A2453C}">
      <dsp:nvSpPr>
        <dsp:cNvPr id="0" name=""/>
        <dsp:cNvSpPr/>
      </dsp:nvSpPr>
      <dsp:spPr>
        <a:xfrm rot="5400000">
          <a:off x="4738465" y="131589"/>
          <a:ext cx="782637" cy="4828032"/>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kern="1200" dirty="0" smtClean="0">
              <a:latin typeface="Calibri" pitchFamily="34" charset="0"/>
            </a:rPr>
            <a:t>Inheritance is the process of creating a new class based on the attributes and methods of an existing class. The existing class is called the base class whereas the new class created is called the derived class. This is a very important concept of object-oriented programming as it helps to reuse the inherited attributes and methods.</a:t>
          </a:r>
          <a:endParaRPr lang="en-US" sz="1000" kern="1200" dirty="0"/>
        </a:p>
      </dsp:txBody>
      <dsp:txXfrm rot="-5400000">
        <a:off x="2715768" y="2192492"/>
        <a:ext cx="4789827" cy="706227"/>
      </dsp:txXfrm>
    </dsp:sp>
    <dsp:sp modelId="{89BD0245-D351-49EF-BFAA-B501834B42E9}">
      <dsp:nvSpPr>
        <dsp:cNvPr id="0" name=""/>
        <dsp:cNvSpPr/>
      </dsp:nvSpPr>
      <dsp:spPr>
        <a:xfrm>
          <a:off x="0" y="2056457"/>
          <a:ext cx="2715768" cy="978296"/>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kern="1200" dirty="0" smtClean="0">
              <a:latin typeface="Calibri" pitchFamily="34" charset="0"/>
            </a:rPr>
            <a:t>Inheritance</a:t>
          </a:r>
          <a:endParaRPr lang="en-US" sz="2900" kern="1200" dirty="0"/>
        </a:p>
      </dsp:txBody>
      <dsp:txXfrm>
        <a:off x="47756" y="2104213"/>
        <a:ext cx="2620256" cy="882784"/>
      </dsp:txXfrm>
    </dsp:sp>
    <dsp:sp modelId="{5477C874-D060-4870-B5EE-453AC42F464D}">
      <dsp:nvSpPr>
        <dsp:cNvPr id="0" name=""/>
        <dsp:cNvSpPr/>
      </dsp:nvSpPr>
      <dsp:spPr>
        <a:xfrm rot="5400000">
          <a:off x="4738465" y="1158801"/>
          <a:ext cx="782637" cy="4828032"/>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kern="1200" dirty="0" smtClean="0">
              <a:latin typeface="Calibri" pitchFamily="34" charset="0"/>
            </a:rPr>
            <a:t>Polymorphism is the ability to behave differently in different situations. It is basically seen in programs where you have multiple methods declared with the same name but with different parameters and different behavior.</a:t>
          </a:r>
          <a:endParaRPr lang="en-US" sz="1000" kern="1200" dirty="0"/>
        </a:p>
      </dsp:txBody>
      <dsp:txXfrm rot="-5400000">
        <a:off x="2715768" y="3219704"/>
        <a:ext cx="4789827" cy="706227"/>
      </dsp:txXfrm>
    </dsp:sp>
    <dsp:sp modelId="{F078E57C-40C8-4E77-9EEB-2D43F5BA64F2}">
      <dsp:nvSpPr>
        <dsp:cNvPr id="0" name=""/>
        <dsp:cNvSpPr/>
      </dsp:nvSpPr>
      <dsp:spPr>
        <a:xfrm>
          <a:off x="0" y="3083669"/>
          <a:ext cx="2715768" cy="978296"/>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kern="1200" dirty="0" smtClean="0">
              <a:latin typeface="Calibri" pitchFamily="34" charset="0"/>
            </a:rPr>
            <a:t>Polymorphism</a:t>
          </a:r>
          <a:endParaRPr lang="en-US" sz="2900" kern="1200" dirty="0"/>
        </a:p>
      </dsp:txBody>
      <dsp:txXfrm>
        <a:off x="47756" y="3131425"/>
        <a:ext cx="2620256" cy="8827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F5808E-503C-48B5-86E0-36E6FA5FEB55}">
      <dsp:nvSpPr>
        <dsp:cNvPr id="0" name=""/>
        <dsp:cNvSpPr/>
      </dsp:nvSpPr>
      <dsp:spPr>
        <a:xfrm>
          <a:off x="0" y="237540"/>
          <a:ext cx="5638800" cy="4032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2B99E0-FB18-41F2-A119-D085EAB7CBB1}">
      <dsp:nvSpPr>
        <dsp:cNvPr id="0" name=""/>
        <dsp:cNvSpPr/>
      </dsp:nvSpPr>
      <dsp:spPr>
        <a:xfrm>
          <a:off x="281940" y="1380"/>
          <a:ext cx="3947160" cy="47232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193" tIns="0" rIns="149193" bIns="0" numCol="1" spcCol="1270" anchor="ctr" anchorCtr="0">
          <a:noAutofit/>
        </a:bodyPr>
        <a:lstStyle/>
        <a:p>
          <a:pPr lvl="0" algn="l" defTabSz="533400">
            <a:lnSpc>
              <a:spcPct val="90000"/>
            </a:lnSpc>
            <a:spcBef>
              <a:spcPct val="0"/>
            </a:spcBef>
            <a:spcAft>
              <a:spcPct val="35000"/>
            </a:spcAft>
          </a:pPr>
          <a:r>
            <a:rPr lang="en-US" sz="1200" kern="1200" dirty="0" smtClean="0">
              <a:solidFill>
                <a:schemeClr val="tx1"/>
              </a:solidFill>
              <a:latin typeface="Calibri" pitchFamily="34" charset="0"/>
            </a:rPr>
            <a:t>Should be a noun and written in initial caps, and not in mixed case. </a:t>
          </a:r>
          <a:endParaRPr lang="en-US" sz="1200" kern="1200" dirty="0">
            <a:solidFill>
              <a:schemeClr val="tx1"/>
            </a:solidFill>
          </a:endParaRPr>
        </a:p>
      </dsp:txBody>
      <dsp:txXfrm>
        <a:off x="304997" y="24437"/>
        <a:ext cx="3901046" cy="426206"/>
      </dsp:txXfrm>
    </dsp:sp>
    <dsp:sp modelId="{F99A1871-A56A-4900-AB96-827434753409}">
      <dsp:nvSpPr>
        <dsp:cNvPr id="0" name=""/>
        <dsp:cNvSpPr/>
      </dsp:nvSpPr>
      <dsp:spPr>
        <a:xfrm>
          <a:off x="0" y="963300"/>
          <a:ext cx="5638800" cy="403200"/>
        </a:xfrm>
        <a:prstGeom prst="rect">
          <a:avLst/>
        </a:prstGeom>
        <a:solidFill>
          <a:schemeClr val="lt1">
            <a:alpha val="90000"/>
            <a:hueOff val="0"/>
            <a:satOff val="0"/>
            <a:lumOff val="0"/>
            <a:alphaOff val="0"/>
          </a:schemeClr>
        </a:solidFill>
        <a:ln w="25400" cap="flat" cmpd="sng" algn="ctr">
          <a:solidFill>
            <a:schemeClr val="accent3">
              <a:hueOff val="903533"/>
              <a:satOff val="33333"/>
              <a:lumOff val="-4902"/>
              <a:alphaOff val="0"/>
            </a:schemeClr>
          </a:solidFill>
          <a:prstDash val="solid"/>
        </a:ln>
        <a:effectLst/>
      </dsp:spPr>
      <dsp:style>
        <a:lnRef idx="2">
          <a:scrgbClr r="0" g="0" b="0"/>
        </a:lnRef>
        <a:fillRef idx="1">
          <a:scrgbClr r="0" g="0" b="0"/>
        </a:fillRef>
        <a:effectRef idx="0">
          <a:scrgbClr r="0" g="0" b="0"/>
        </a:effectRef>
        <a:fontRef idx="minor"/>
      </dsp:style>
    </dsp:sp>
    <dsp:sp modelId="{31EFAF46-AC3B-49BA-8FBC-EC3B1F4212AF}">
      <dsp:nvSpPr>
        <dsp:cNvPr id="0" name=""/>
        <dsp:cNvSpPr/>
      </dsp:nvSpPr>
      <dsp:spPr>
        <a:xfrm>
          <a:off x="281940" y="727140"/>
          <a:ext cx="3947160" cy="472320"/>
        </a:xfrm>
        <a:prstGeom prst="roundRect">
          <a:avLst/>
        </a:prstGeom>
        <a:solidFill>
          <a:schemeClr val="accent3">
            <a:hueOff val="903533"/>
            <a:satOff val="33333"/>
            <a:lumOff val="-49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193" tIns="0" rIns="149193" bIns="0" numCol="1" spcCol="1270" anchor="ctr" anchorCtr="0">
          <a:noAutofit/>
        </a:bodyPr>
        <a:lstStyle/>
        <a:p>
          <a:pPr lvl="0" algn="l" defTabSz="533400">
            <a:lnSpc>
              <a:spcPct val="90000"/>
            </a:lnSpc>
            <a:spcBef>
              <a:spcPct val="0"/>
            </a:spcBef>
            <a:spcAft>
              <a:spcPct val="35000"/>
            </a:spcAft>
          </a:pPr>
          <a:r>
            <a:rPr lang="en-US" sz="1200" kern="1200" dirty="0" smtClean="0">
              <a:solidFill>
                <a:schemeClr val="tx1"/>
              </a:solidFill>
              <a:latin typeface="Calibri" pitchFamily="34" charset="0"/>
            </a:rPr>
            <a:t>Should be simple, descriptive, and meaningful.</a:t>
          </a:r>
          <a:endParaRPr lang="en-US" sz="1200" kern="1200" dirty="0">
            <a:solidFill>
              <a:schemeClr val="tx1"/>
            </a:solidFill>
          </a:endParaRPr>
        </a:p>
      </dsp:txBody>
      <dsp:txXfrm>
        <a:off x="304997" y="750197"/>
        <a:ext cx="3901046" cy="426206"/>
      </dsp:txXfrm>
    </dsp:sp>
    <dsp:sp modelId="{19C0D083-2438-4A28-A9C4-46BEDF63C082}">
      <dsp:nvSpPr>
        <dsp:cNvPr id="0" name=""/>
        <dsp:cNvSpPr/>
      </dsp:nvSpPr>
      <dsp:spPr>
        <a:xfrm>
          <a:off x="0" y="1689060"/>
          <a:ext cx="5638800" cy="403200"/>
        </a:xfrm>
        <a:prstGeom prst="rect">
          <a:avLst/>
        </a:prstGeom>
        <a:solidFill>
          <a:schemeClr val="lt1">
            <a:alpha val="90000"/>
            <a:hueOff val="0"/>
            <a:satOff val="0"/>
            <a:lumOff val="0"/>
            <a:alphaOff val="0"/>
          </a:schemeClr>
        </a:solidFill>
        <a:ln w="25400" cap="flat" cmpd="sng" algn="ctr">
          <a:solidFill>
            <a:schemeClr val="accent3">
              <a:hueOff val="1807066"/>
              <a:satOff val="66667"/>
              <a:lumOff val="-9804"/>
              <a:alphaOff val="0"/>
            </a:schemeClr>
          </a:solidFill>
          <a:prstDash val="solid"/>
        </a:ln>
        <a:effectLst/>
      </dsp:spPr>
      <dsp:style>
        <a:lnRef idx="2">
          <a:scrgbClr r="0" g="0" b="0"/>
        </a:lnRef>
        <a:fillRef idx="1">
          <a:scrgbClr r="0" g="0" b="0"/>
        </a:fillRef>
        <a:effectRef idx="0">
          <a:scrgbClr r="0" g="0" b="0"/>
        </a:effectRef>
        <a:fontRef idx="minor"/>
      </dsp:style>
    </dsp:sp>
    <dsp:sp modelId="{04820384-3F7F-4743-9696-FE2216B97334}">
      <dsp:nvSpPr>
        <dsp:cNvPr id="0" name=""/>
        <dsp:cNvSpPr/>
      </dsp:nvSpPr>
      <dsp:spPr>
        <a:xfrm>
          <a:off x="281940" y="1409701"/>
          <a:ext cx="3947160" cy="472320"/>
        </a:xfrm>
        <a:prstGeom prst="roundRect">
          <a:avLst/>
        </a:prstGeom>
        <a:solidFill>
          <a:schemeClr val="accent3">
            <a:hueOff val="1807066"/>
            <a:satOff val="66667"/>
            <a:lumOff val="-9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193" tIns="0" rIns="149193" bIns="0" numCol="1" spcCol="1270" anchor="ctr" anchorCtr="0">
          <a:noAutofit/>
        </a:bodyPr>
        <a:lstStyle/>
        <a:p>
          <a:pPr lvl="0" algn="l" defTabSz="533400">
            <a:lnSpc>
              <a:spcPct val="90000"/>
            </a:lnSpc>
            <a:spcBef>
              <a:spcPct val="0"/>
            </a:spcBef>
            <a:spcAft>
              <a:spcPct val="35000"/>
            </a:spcAft>
          </a:pPr>
          <a:r>
            <a:rPr lang="en-US" sz="1200" kern="1200" dirty="0" smtClean="0">
              <a:solidFill>
                <a:schemeClr val="tx1"/>
              </a:solidFill>
              <a:latin typeface="Calibri" pitchFamily="34" charset="0"/>
            </a:rPr>
            <a:t>Cannot be a C# keyword.</a:t>
          </a:r>
          <a:endParaRPr lang="en-US" sz="1200" kern="1200" dirty="0">
            <a:solidFill>
              <a:schemeClr val="tx1"/>
            </a:solidFill>
          </a:endParaRPr>
        </a:p>
      </dsp:txBody>
      <dsp:txXfrm>
        <a:off x="304997" y="1432758"/>
        <a:ext cx="3901046" cy="426206"/>
      </dsp:txXfrm>
    </dsp:sp>
    <dsp:sp modelId="{C7B95402-7076-487B-B7E5-BBFDF999984B}">
      <dsp:nvSpPr>
        <dsp:cNvPr id="0" name=""/>
        <dsp:cNvSpPr/>
      </dsp:nvSpPr>
      <dsp:spPr>
        <a:xfrm>
          <a:off x="0" y="2414819"/>
          <a:ext cx="5638800" cy="403200"/>
        </a:xfrm>
        <a:prstGeom prst="rect">
          <a:avLst/>
        </a:prstGeom>
        <a:solidFill>
          <a:schemeClr val="lt1">
            <a:alpha val="90000"/>
            <a:hueOff val="0"/>
            <a:satOff val="0"/>
            <a:lumOff val="0"/>
            <a:alphaOff val="0"/>
          </a:schemeClr>
        </a:solidFill>
        <a:ln w="25400" cap="flat" cmpd="sng" algn="ctr">
          <a:solidFill>
            <a:schemeClr val="accent3">
              <a:hueOff val="2710599"/>
              <a:satOff val="100000"/>
              <a:lumOff val="-14706"/>
              <a:alphaOff val="0"/>
            </a:schemeClr>
          </a:solidFill>
          <a:prstDash val="solid"/>
        </a:ln>
        <a:effectLst/>
      </dsp:spPr>
      <dsp:style>
        <a:lnRef idx="2">
          <a:scrgbClr r="0" g="0" b="0"/>
        </a:lnRef>
        <a:fillRef idx="1">
          <a:scrgbClr r="0" g="0" b="0"/>
        </a:fillRef>
        <a:effectRef idx="0">
          <a:scrgbClr r="0" g="0" b="0"/>
        </a:effectRef>
        <a:fontRef idx="minor"/>
      </dsp:style>
    </dsp:sp>
    <dsp:sp modelId="{238053DC-CB64-4DAC-8602-0AE9FD433CB0}">
      <dsp:nvSpPr>
        <dsp:cNvPr id="0" name=""/>
        <dsp:cNvSpPr/>
      </dsp:nvSpPr>
      <dsp:spPr>
        <a:xfrm>
          <a:off x="281940" y="2178660"/>
          <a:ext cx="3947160" cy="472320"/>
        </a:xfrm>
        <a:prstGeom prst="roundRect">
          <a:avLst/>
        </a:prstGeom>
        <a:solidFill>
          <a:schemeClr val="accent3">
            <a:hueOff val="2710599"/>
            <a:satOff val="100000"/>
            <a:lumOff val="-1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193" tIns="0" rIns="149193" bIns="0" numCol="1" spcCol="1270" anchor="ctr" anchorCtr="0">
          <a:noAutofit/>
        </a:bodyPr>
        <a:lstStyle/>
        <a:p>
          <a:pPr lvl="0" algn="l" defTabSz="533400">
            <a:lnSpc>
              <a:spcPct val="90000"/>
            </a:lnSpc>
            <a:spcBef>
              <a:spcPct val="0"/>
            </a:spcBef>
            <a:spcAft>
              <a:spcPct val="35000"/>
            </a:spcAft>
          </a:pPr>
          <a:r>
            <a:rPr lang="en-US" sz="1200" kern="1200" dirty="0" smtClean="0">
              <a:solidFill>
                <a:schemeClr val="tx1"/>
              </a:solidFill>
              <a:latin typeface="Calibri" pitchFamily="34" charset="0"/>
            </a:rPr>
            <a:t>Cannot begin with a digit but can begin with the ‘@’ character or an underscore (_). </a:t>
          </a:r>
          <a:endParaRPr lang="en-US" sz="1200" kern="1200" dirty="0">
            <a:solidFill>
              <a:schemeClr val="tx1"/>
            </a:solidFill>
          </a:endParaRPr>
        </a:p>
      </dsp:txBody>
      <dsp:txXfrm>
        <a:off x="304997" y="2201717"/>
        <a:ext cx="3901046"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342AD6-F9F9-44AB-804B-E93ADFF7A7EB}">
      <dsp:nvSpPr>
        <dsp:cNvPr id="0" name=""/>
        <dsp:cNvSpPr/>
      </dsp:nvSpPr>
      <dsp:spPr>
        <a:xfrm>
          <a:off x="0" y="420588"/>
          <a:ext cx="5257800" cy="2016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38043A-9917-40CA-8B6E-3900674D7426}">
      <dsp:nvSpPr>
        <dsp:cNvPr id="0" name=""/>
        <dsp:cNvSpPr/>
      </dsp:nvSpPr>
      <dsp:spPr>
        <a:xfrm>
          <a:off x="262633" y="41665"/>
          <a:ext cx="3676865" cy="49700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113" tIns="0" rIns="139113" bIns="0" numCol="1" spcCol="1270" anchor="ctr" anchorCtr="0">
          <a:noAutofit/>
        </a:bodyPr>
        <a:lstStyle/>
        <a:p>
          <a:pPr lvl="0" algn="l" defTabSz="577850">
            <a:lnSpc>
              <a:spcPct val="90000"/>
            </a:lnSpc>
            <a:spcBef>
              <a:spcPct val="0"/>
            </a:spcBef>
            <a:spcAft>
              <a:spcPct val="35000"/>
            </a:spcAft>
          </a:pPr>
          <a:r>
            <a:rPr lang="en-US" sz="1300" kern="1200" dirty="0" smtClean="0">
              <a:solidFill>
                <a:schemeClr val="tx1"/>
              </a:solidFill>
              <a:latin typeface="Calibri" pitchFamily="34" charset="0"/>
            </a:rPr>
            <a:t>Cannot be a C# keyword, cannot contain spaces, and cannot begin with a digit</a:t>
          </a:r>
          <a:endParaRPr lang="en-US" sz="1300" kern="1200" dirty="0">
            <a:solidFill>
              <a:schemeClr val="tx1"/>
            </a:solidFill>
          </a:endParaRPr>
        </a:p>
      </dsp:txBody>
      <dsp:txXfrm>
        <a:off x="286895" y="65927"/>
        <a:ext cx="3628341" cy="448479"/>
      </dsp:txXfrm>
    </dsp:sp>
    <dsp:sp modelId="{8ED12CF9-1693-46CF-9C39-18BB9F00C874}">
      <dsp:nvSpPr>
        <dsp:cNvPr id="0" name=""/>
        <dsp:cNvSpPr/>
      </dsp:nvSpPr>
      <dsp:spPr>
        <a:xfrm>
          <a:off x="0" y="979585"/>
          <a:ext cx="5257800" cy="201600"/>
        </a:xfrm>
        <a:prstGeom prst="rect">
          <a:avLst/>
        </a:prstGeom>
        <a:solidFill>
          <a:schemeClr val="lt1">
            <a:alpha val="90000"/>
            <a:hueOff val="0"/>
            <a:satOff val="0"/>
            <a:lumOff val="0"/>
            <a:alphaOff val="0"/>
          </a:schemeClr>
        </a:solidFill>
        <a:ln w="25400" cap="flat" cmpd="sng" algn="ctr">
          <a:solidFill>
            <a:schemeClr val="accent3">
              <a:hueOff val="1355300"/>
              <a:satOff val="50000"/>
              <a:lumOff val="-7353"/>
              <a:alphaOff val="0"/>
            </a:schemeClr>
          </a:solidFill>
          <a:prstDash val="solid"/>
        </a:ln>
        <a:effectLst/>
      </dsp:spPr>
      <dsp:style>
        <a:lnRef idx="2">
          <a:scrgbClr r="0" g="0" b="0"/>
        </a:lnRef>
        <a:fillRef idx="1">
          <a:scrgbClr r="0" g="0" b="0"/>
        </a:fillRef>
        <a:effectRef idx="0">
          <a:scrgbClr r="0" g="0" b="0"/>
        </a:effectRef>
        <a:fontRef idx="minor"/>
      </dsp:style>
    </dsp:sp>
    <dsp:sp modelId="{C5B6F1AF-683D-4CBF-A82E-5A566B9CAD39}">
      <dsp:nvSpPr>
        <dsp:cNvPr id="0" name=""/>
        <dsp:cNvSpPr/>
      </dsp:nvSpPr>
      <dsp:spPr>
        <a:xfrm>
          <a:off x="262633" y="665388"/>
          <a:ext cx="3676865" cy="432276"/>
        </a:xfrm>
        <a:prstGeom prst="roundRect">
          <a:avLst/>
        </a:prstGeom>
        <a:solidFill>
          <a:schemeClr val="accent3">
            <a:hueOff val="1355300"/>
            <a:satOff val="50000"/>
            <a:lumOff val="-7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113" tIns="0" rIns="139113" bIns="0" numCol="1" spcCol="1270" anchor="ctr" anchorCtr="0">
          <a:noAutofit/>
        </a:bodyPr>
        <a:lstStyle/>
        <a:p>
          <a:pPr lvl="0" algn="l" defTabSz="577850">
            <a:lnSpc>
              <a:spcPct val="90000"/>
            </a:lnSpc>
            <a:spcBef>
              <a:spcPct val="0"/>
            </a:spcBef>
            <a:spcAft>
              <a:spcPct val="35000"/>
            </a:spcAft>
          </a:pPr>
          <a:r>
            <a:rPr lang="en-US" sz="1300" kern="1200" dirty="0" smtClean="0">
              <a:solidFill>
                <a:schemeClr val="tx1"/>
              </a:solidFill>
              <a:latin typeface="Calibri" pitchFamily="34" charset="0"/>
            </a:rPr>
            <a:t>Can begin with a letter, underscore, or the “@” character</a:t>
          </a:r>
          <a:endParaRPr lang="en-US" sz="1300" kern="1200" dirty="0">
            <a:solidFill>
              <a:schemeClr val="tx1"/>
            </a:solidFill>
          </a:endParaRPr>
        </a:p>
      </dsp:txBody>
      <dsp:txXfrm>
        <a:off x="283735" y="686490"/>
        <a:ext cx="3634661" cy="390072"/>
      </dsp:txXfrm>
    </dsp:sp>
    <dsp:sp modelId="{3AA96250-3EBC-46DA-8A38-BF1A841F794E}">
      <dsp:nvSpPr>
        <dsp:cNvPr id="0" name=""/>
        <dsp:cNvSpPr/>
      </dsp:nvSpPr>
      <dsp:spPr>
        <a:xfrm>
          <a:off x="0" y="1661734"/>
          <a:ext cx="5257800" cy="201600"/>
        </a:xfrm>
        <a:prstGeom prst="rect">
          <a:avLst/>
        </a:prstGeom>
        <a:solidFill>
          <a:schemeClr val="lt1">
            <a:alpha val="90000"/>
            <a:hueOff val="0"/>
            <a:satOff val="0"/>
            <a:lumOff val="0"/>
            <a:alphaOff val="0"/>
          </a:schemeClr>
        </a:solidFill>
        <a:ln w="25400" cap="flat" cmpd="sng" algn="ctr">
          <a:solidFill>
            <a:schemeClr val="accent3">
              <a:hueOff val="2710599"/>
              <a:satOff val="100000"/>
              <a:lumOff val="-14706"/>
              <a:alphaOff val="0"/>
            </a:schemeClr>
          </a:solidFill>
          <a:prstDash val="solid"/>
        </a:ln>
        <a:effectLst/>
      </dsp:spPr>
      <dsp:style>
        <a:lnRef idx="2">
          <a:scrgbClr r="0" g="0" b="0"/>
        </a:lnRef>
        <a:fillRef idx="1">
          <a:scrgbClr r="0" g="0" b="0"/>
        </a:fillRef>
        <a:effectRef idx="0">
          <a:scrgbClr r="0" g="0" b="0"/>
        </a:effectRef>
        <a:fontRef idx="minor"/>
      </dsp:style>
    </dsp:sp>
    <dsp:sp modelId="{40B01EA8-9BE6-44FB-9517-A4BE9FDD00E4}">
      <dsp:nvSpPr>
        <dsp:cNvPr id="0" name=""/>
        <dsp:cNvSpPr/>
      </dsp:nvSpPr>
      <dsp:spPr>
        <a:xfrm>
          <a:off x="262633" y="1224385"/>
          <a:ext cx="3676865" cy="555429"/>
        </a:xfrm>
        <a:prstGeom prst="roundRect">
          <a:avLst/>
        </a:prstGeom>
        <a:solidFill>
          <a:schemeClr val="accent3">
            <a:hueOff val="2710599"/>
            <a:satOff val="100000"/>
            <a:lumOff val="-1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113" tIns="0" rIns="139113" bIns="0" numCol="1" spcCol="1270" anchor="ctr" anchorCtr="0">
          <a:noAutofit/>
        </a:bodyPr>
        <a:lstStyle/>
        <a:p>
          <a:pPr lvl="0" algn="l" defTabSz="577850">
            <a:lnSpc>
              <a:spcPct val="90000"/>
            </a:lnSpc>
            <a:spcBef>
              <a:spcPct val="0"/>
            </a:spcBef>
            <a:spcAft>
              <a:spcPct val="35000"/>
            </a:spcAft>
          </a:pPr>
          <a:r>
            <a:rPr lang="en-US" sz="1300" kern="1200" dirty="0" smtClean="0">
              <a:solidFill>
                <a:schemeClr val="tx1"/>
              </a:solidFill>
              <a:latin typeface="Calibri" pitchFamily="34" charset="0"/>
            </a:rPr>
            <a:t>Some examples of valid method names are: </a:t>
          </a:r>
          <a:r>
            <a:rPr lang="en-US" sz="1300" b="1" kern="1200" dirty="0" smtClean="0">
              <a:solidFill>
                <a:schemeClr val="tx1"/>
              </a:solidFill>
              <a:latin typeface="Courier New" pitchFamily="49" charset="0"/>
              <a:cs typeface="Courier New" pitchFamily="49" charset="0"/>
            </a:rPr>
            <a:t>Add()</a:t>
          </a:r>
          <a:r>
            <a:rPr lang="en-US" sz="1300" b="1" kern="1200" dirty="0" smtClean="0">
              <a:solidFill>
                <a:schemeClr val="tx1"/>
              </a:solidFill>
              <a:latin typeface="Calibri" panose="020F0502020204030204" pitchFamily="34" charset="0"/>
              <a:cs typeface="Courier New" pitchFamily="49" charset="0"/>
            </a:rPr>
            <a:t>, </a:t>
          </a:r>
          <a:r>
            <a:rPr lang="en-US" sz="1300" b="1" kern="1200" dirty="0" smtClean="0">
              <a:solidFill>
                <a:schemeClr val="tx1"/>
              </a:solidFill>
              <a:latin typeface="Courier New" pitchFamily="49" charset="0"/>
              <a:cs typeface="Courier New" pitchFamily="49" charset="0"/>
            </a:rPr>
            <a:t>Sum_Add()</a:t>
          </a:r>
          <a:r>
            <a:rPr lang="en-US" sz="1300" b="1" kern="1200" dirty="0" smtClean="0">
              <a:solidFill>
                <a:schemeClr val="tx1"/>
              </a:solidFill>
              <a:latin typeface="Calibri" panose="020F0502020204030204" pitchFamily="34" charset="0"/>
              <a:cs typeface="Courier New" pitchFamily="49" charset="0"/>
            </a:rPr>
            <a:t>, </a:t>
          </a:r>
          <a:r>
            <a:rPr lang="en-US" sz="1300" b="1" kern="1200" dirty="0" smtClean="0">
              <a:solidFill>
                <a:schemeClr val="tx1"/>
              </a:solidFill>
              <a:latin typeface="Courier New" pitchFamily="49" charset="0"/>
              <a:cs typeface="Courier New" pitchFamily="49" charset="0"/>
            </a:rPr>
            <a:t>and @Add()</a:t>
          </a:r>
          <a:r>
            <a:rPr lang="en-US" sz="1300" b="1" kern="1200" dirty="0" smtClean="0">
              <a:solidFill>
                <a:schemeClr val="tx1"/>
              </a:solidFill>
              <a:latin typeface="Calibri" pitchFamily="34" charset="0"/>
            </a:rPr>
            <a:t>.</a:t>
          </a:r>
          <a:endParaRPr lang="en-US" sz="1300" kern="1200" dirty="0">
            <a:solidFill>
              <a:schemeClr val="tx1"/>
            </a:solidFill>
          </a:endParaRPr>
        </a:p>
      </dsp:txBody>
      <dsp:txXfrm>
        <a:off x="289747" y="1251499"/>
        <a:ext cx="3622637" cy="5012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1A38A-AB25-4178-850C-B52E98B9FDB2}">
      <dsp:nvSpPr>
        <dsp:cNvPr id="0" name=""/>
        <dsp:cNvSpPr/>
      </dsp:nvSpPr>
      <dsp:spPr>
        <a:xfrm>
          <a:off x="3018256" y="1354"/>
          <a:ext cx="4521859" cy="1558903"/>
        </a:xfrm>
        <a:prstGeom prst="rightArrow">
          <a:avLst>
            <a:gd name="adj1" fmla="val 75000"/>
            <a:gd name="adj2" fmla="val 5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latin typeface="Calibri" pitchFamily="34" charset="0"/>
            </a:rPr>
            <a:t>The variables included in a method definition are called parameters. Which may have zero or more parameters, enclosed in parentheses and separated by commas. If the method takes no parameters, it is indicated by empty parentheses. </a:t>
          </a:r>
          <a:endParaRPr lang="en-US" sz="1200" kern="1200" dirty="0"/>
        </a:p>
      </dsp:txBody>
      <dsp:txXfrm>
        <a:off x="3018256" y="196217"/>
        <a:ext cx="3937270" cy="1169177"/>
      </dsp:txXfrm>
    </dsp:sp>
    <dsp:sp modelId="{F0E4068F-43D1-4994-94D6-9EB95E9AC47F}">
      <dsp:nvSpPr>
        <dsp:cNvPr id="0" name=""/>
        <dsp:cNvSpPr/>
      </dsp:nvSpPr>
      <dsp:spPr>
        <a:xfrm>
          <a:off x="3683" y="416902"/>
          <a:ext cx="3014573" cy="727806"/>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rPr>
            <a:t>Parameters</a:t>
          </a:r>
          <a:endParaRPr lang="en-US" sz="2000" kern="1200" dirty="0"/>
        </a:p>
      </dsp:txBody>
      <dsp:txXfrm>
        <a:off x="39212" y="452431"/>
        <a:ext cx="2943515" cy="656748"/>
      </dsp:txXfrm>
    </dsp:sp>
    <dsp:sp modelId="{2589409B-90BA-4C59-A846-B34C1825FD9C}">
      <dsp:nvSpPr>
        <dsp:cNvPr id="0" name=""/>
        <dsp:cNvSpPr/>
      </dsp:nvSpPr>
      <dsp:spPr>
        <a:xfrm>
          <a:off x="3017519" y="1633038"/>
          <a:ext cx="4526280" cy="727806"/>
        </a:xfrm>
        <a:prstGeom prst="rightArrow">
          <a:avLst>
            <a:gd name="adj1" fmla="val 75000"/>
            <a:gd name="adj2" fmla="val 5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kern="1200" dirty="0" smtClean="0">
              <a:latin typeface="Calibri" pitchFamily="34" charset="0"/>
            </a:rPr>
            <a:t>When the method is called, the data that you send into the method's parameters are called arguments.</a:t>
          </a:r>
          <a:endParaRPr lang="en-US" sz="1200" kern="1200" dirty="0"/>
        </a:p>
      </dsp:txBody>
      <dsp:txXfrm>
        <a:off x="3017519" y="1724014"/>
        <a:ext cx="4253353" cy="545854"/>
      </dsp:txXfrm>
    </dsp:sp>
    <dsp:sp modelId="{62551E83-8724-43DD-91BC-74644A953EFD}">
      <dsp:nvSpPr>
        <dsp:cNvPr id="0" name=""/>
        <dsp:cNvSpPr/>
      </dsp:nvSpPr>
      <dsp:spPr>
        <a:xfrm>
          <a:off x="0" y="1633038"/>
          <a:ext cx="3017520" cy="727806"/>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rPr>
            <a:t>Arguments</a:t>
          </a:r>
          <a:endParaRPr lang="en-US" sz="2000" kern="1200" dirty="0"/>
        </a:p>
      </dsp:txBody>
      <dsp:txXfrm>
        <a:off x="35529" y="1668567"/>
        <a:ext cx="2946462" cy="6567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6347D-18FF-448B-AD82-027C137BC9EF}">
      <dsp:nvSpPr>
        <dsp:cNvPr id="0" name=""/>
        <dsp:cNvSpPr/>
      </dsp:nvSpPr>
      <dsp:spPr>
        <a:xfrm>
          <a:off x="2851" y="1708210"/>
          <a:ext cx="1342132" cy="518062"/>
        </a:xfrm>
        <a:prstGeom prst="chevron">
          <a:avLst>
            <a:gd name="adj" fmla="val 4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762465-EE41-4B2E-886E-053D89103502}">
      <dsp:nvSpPr>
        <dsp:cNvPr id="0" name=""/>
        <dsp:cNvSpPr/>
      </dsp:nvSpPr>
      <dsp:spPr>
        <a:xfrm>
          <a:off x="360753" y="1837726"/>
          <a:ext cx="1133355" cy="518062"/>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latin typeface="Courier New" panose="02070309020205020404" pitchFamily="49" charset="0"/>
              <a:cs typeface="Courier New" panose="02070309020205020404" pitchFamily="49" charset="0"/>
            </a:rPr>
            <a:t>public</a:t>
          </a:r>
          <a:endParaRPr lang="en-US" sz="1200" kern="1200" dirty="0">
            <a:latin typeface="Courier New" panose="02070309020205020404" pitchFamily="49" charset="0"/>
            <a:cs typeface="Courier New" panose="02070309020205020404" pitchFamily="49" charset="0"/>
          </a:endParaRPr>
        </a:p>
      </dsp:txBody>
      <dsp:txXfrm>
        <a:off x="375927" y="1852900"/>
        <a:ext cx="1103007" cy="487714"/>
      </dsp:txXfrm>
    </dsp:sp>
    <dsp:sp modelId="{1DCA0CC4-08BC-4F5D-A0E3-195127B6D22A}">
      <dsp:nvSpPr>
        <dsp:cNvPr id="0" name=""/>
        <dsp:cNvSpPr/>
      </dsp:nvSpPr>
      <dsp:spPr>
        <a:xfrm>
          <a:off x="1535864" y="1708210"/>
          <a:ext cx="1342132" cy="518062"/>
        </a:xfrm>
        <a:prstGeom prst="chevron">
          <a:avLst>
            <a:gd name="adj" fmla="val 40000"/>
          </a:avLst>
        </a:prstGeom>
        <a:solidFill>
          <a:schemeClr val="accent2">
            <a:hueOff val="-485121"/>
            <a:satOff val="-27976"/>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8C9291-B4D9-4923-AD30-1F1977DD024E}">
      <dsp:nvSpPr>
        <dsp:cNvPr id="0" name=""/>
        <dsp:cNvSpPr/>
      </dsp:nvSpPr>
      <dsp:spPr>
        <a:xfrm>
          <a:off x="1893766" y="1837726"/>
          <a:ext cx="1133355" cy="518062"/>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485121"/>
              <a:satOff val="-27976"/>
              <a:lumOff val="28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latin typeface="Courier New" panose="02070309020205020404" pitchFamily="49" charset="0"/>
              <a:cs typeface="Courier New" panose="02070309020205020404" pitchFamily="49" charset="0"/>
            </a:rPr>
            <a:t>private</a:t>
          </a:r>
          <a:endParaRPr lang="en-US" sz="1200" kern="1200" dirty="0">
            <a:latin typeface="Courier New" panose="02070309020205020404" pitchFamily="49" charset="0"/>
            <a:cs typeface="Courier New" panose="02070309020205020404" pitchFamily="49" charset="0"/>
          </a:endParaRPr>
        </a:p>
      </dsp:txBody>
      <dsp:txXfrm>
        <a:off x="1908940" y="1852900"/>
        <a:ext cx="1103007" cy="487714"/>
      </dsp:txXfrm>
    </dsp:sp>
    <dsp:sp modelId="{84A7D1EE-5D16-4240-BEAB-C5DAAAFF65B0}">
      <dsp:nvSpPr>
        <dsp:cNvPr id="0" name=""/>
        <dsp:cNvSpPr/>
      </dsp:nvSpPr>
      <dsp:spPr>
        <a:xfrm>
          <a:off x="3068877" y="1708210"/>
          <a:ext cx="1342132" cy="518062"/>
        </a:xfrm>
        <a:prstGeom prst="chevron">
          <a:avLst>
            <a:gd name="adj" fmla="val 40000"/>
          </a:avLst>
        </a:prstGeom>
        <a:solidFill>
          <a:schemeClr val="accent2">
            <a:hueOff val="-970242"/>
            <a:satOff val="-55952"/>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0193E0-E210-49A4-89C7-B66E33930D89}">
      <dsp:nvSpPr>
        <dsp:cNvPr id="0" name=""/>
        <dsp:cNvSpPr/>
      </dsp:nvSpPr>
      <dsp:spPr>
        <a:xfrm>
          <a:off x="3426779" y="1837726"/>
          <a:ext cx="1133355" cy="518062"/>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970242"/>
              <a:satOff val="-55952"/>
              <a:lumOff val="57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latin typeface="Courier New" panose="02070309020205020404" pitchFamily="49" charset="0"/>
              <a:cs typeface="Courier New" panose="02070309020205020404" pitchFamily="49" charset="0"/>
            </a:rPr>
            <a:t>protected</a:t>
          </a:r>
          <a:endParaRPr lang="en-US" sz="1200" kern="1200" dirty="0">
            <a:latin typeface="Courier New" panose="02070309020205020404" pitchFamily="49" charset="0"/>
            <a:cs typeface="Courier New" panose="02070309020205020404" pitchFamily="49" charset="0"/>
          </a:endParaRPr>
        </a:p>
      </dsp:txBody>
      <dsp:txXfrm>
        <a:off x="3441953" y="1852900"/>
        <a:ext cx="1103007" cy="487714"/>
      </dsp:txXfrm>
    </dsp:sp>
    <dsp:sp modelId="{6C1A001C-9CBF-42C6-B8E2-095C5E72FE9D}">
      <dsp:nvSpPr>
        <dsp:cNvPr id="0" name=""/>
        <dsp:cNvSpPr/>
      </dsp:nvSpPr>
      <dsp:spPr>
        <a:xfrm>
          <a:off x="4601890" y="1708210"/>
          <a:ext cx="1342132" cy="518062"/>
        </a:xfrm>
        <a:prstGeom prst="chevron">
          <a:avLst>
            <a:gd name="adj" fmla="val 40000"/>
          </a:avLst>
        </a:prstGeom>
        <a:solidFill>
          <a:schemeClr val="accent2">
            <a:hueOff val="-1455363"/>
            <a:satOff val="-83928"/>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62ABBF-F0B1-4762-8C6A-73209B09ED05}">
      <dsp:nvSpPr>
        <dsp:cNvPr id="0" name=""/>
        <dsp:cNvSpPr/>
      </dsp:nvSpPr>
      <dsp:spPr>
        <a:xfrm>
          <a:off x="4959792" y="1837726"/>
          <a:ext cx="1133355" cy="518062"/>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1455363"/>
              <a:satOff val="-83928"/>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latin typeface="Courier New" panose="02070309020205020404" pitchFamily="49" charset="0"/>
              <a:cs typeface="Courier New" panose="02070309020205020404" pitchFamily="49" charset="0"/>
            </a:rPr>
            <a:t>internal</a:t>
          </a:r>
          <a:endParaRPr lang="en-US" sz="1200" kern="1200" dirty="0">
            <a:latin typeface="Courier New" panose="02070309020205020404" pitchFamily="49" charset="0"/>
            <a:cs typeface="Courier New" panose="02070309020205020404" pitchFamily="49" charset="0"/>
          </a:endParaRPr>
        </a:p>
      </dsp:txBody>
      <dsp:txXfrm>
        <a:off x="4974966" y="1852900"/>
        <a:ext cx="1103007" cy="4877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129E48-3D63-4470-AED8-1EC1AE82DC2F}">
      <dsp:nvSpPr>
        <dsp:cNvPr id="0" name=""/>
        <dsp:cNvSpPr/>
      </dsp:nvSpPr>
      <dsp:spPr>
        <a:xfrm>
          <a:off x="0" y="174385"/>
          <a:ext cx="8167688" cy="604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CBF205-C7DA-4C34-AC40-C5BA9F508323}">
      <dsp:nvSpPr>
        <dsp:cNvPr id="0" name=""/>
        <dsp:cNvSpPr/>
      </dsp:nvSpPr>
      <dsp:spPr>
        <a:xfrm>
          <a:off x="388842" y="10046"/>
          <a:ext cx="7776843" cy="51857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6103" tIns="0" rIns="216103" bIns="0" numCol="1" spcCol="1270" anchor="ctr" anchorCtr="0">
          <a:noAutofit/>
        </a:bodyPr>
        <a:lstStyle/>
        <a:p>
          <a:pPr lvl="0" algn="l" defTabSz="711200">
            <a:lnSpc>
              <a:spcPct val="90000"/>
            </a:lnSpc>
            <a:spcBef>
              <a:spcPct val="0"/>
            </a:spcBef>
            <a:spcAft>
              <a:spcPct val="35000"/>
            </a:spcAft>
          </a:pPr>
          <a:r>
            <a:rPr lang="en-US" sz="1600" kern="1200" dirty="0" smtClean="0">
              <a:solidFill>
                <a:schemeClr val="tx1"/>
              </a:solidFill>
              <a:latin typeface="Calibri" pitchFamily="34" charset="0"/>
            </a:rPr>
            <a:t>The number of parameters passed to the method, the data types of parameters and the order in which the parameters are written.</a:t>
          </a:r>
          <a:endParaRPr lang="en-US" sz="1600" kern="1200" dirty="0">
            <a:solidFill>
              <a:schemeClr val="tx1"/>
            </a:solidFill>
          </a:endParaRPr>
        </a:p>
      </dsp:txBody>
      <dsp:txXfrm>
        <a:off x="414157" y="35361"/>
        <a:ext cx="7726213" cy="467949"/>
      </dsp:txXfrm>
    </dsp:sp>
    <dsp:sp modelId="{D5F94C67-E50A-4D16-9542-088A31AFFA6B}">
      <dsp:nvSpPr>
        <dsp:cNvPr id="0" name=""/>
        <dsp:cNvSpPr/>
      </dsp:nvSpPr>
      <dsp:spPr>
        <a:xfrm>
          <a:off x="0" y="1066726"/>
          <a:ext cx="8167688" cy="604800"/>
        </a:xfrm>
        <a:prstGeom prst="rect">
          <a:avLst/>
        </a:prstGeom>
        <a:solidFill>
          <a:schemeClr val="lt1">
            <a:alpha val="90000"/>
            <a:hueOff val="0"/>
            <a:satOff val="0"/>
            <a:lumOff val="0"/>
            <a:alphaOff val="0"/>
          </a:schemeClr>
        </a:solidFill>
        <a:ln w="25400" cap="flat" cmpd="sng" algn="ctr">
          <a:solidFill>
            <a:schemeClr val="accent2">
              <a:hueOff val="-485121"/>
              <a:satOff val="-27976"/>
              <a:lumOff val="2876"/>
              <a:alphaOff val="0"/>
            </a:schemeClr>
          </a:solidFill>
          <a:prstDash val="solid"/>
        </a:ln>
        <a:effectLst/>
      </dsp:spPr>
      <dsp:style>
        <a:lnRef idx="2">
          <a:scrgbClr r="0" g="0" b="0"/>
        </a:lnRef>
        <a:fillRef idx="1">
          <a:scrgbClr r="0" g="0" b="0"/>
        </a:fillRef>
        <a:effectRef idx="0">
          <a:scrgbClr r="0" g="0" b="0"/>
        </a:effectRef>
        <a:fontRef idx="minor"/>
      </dsp:style>
    </dsp:sp>
    <dsp:sp modelId="{BA07A261-B3EC-4BC6-8746-63F574C33826}">
      <dsp:nvSpPr>
        <dsp:cNvPr id="0" name=""/>
        <dsp:cNvSpPr/>
      </dsp:nvSpPr>
      <dsp:spPr>
        <a:xfrm>
          <a:off x="388842" y="908785"/>
          <a:ext cx="7776843" cy="512181"/>
        </a:xfrm>
        <a:prstGeom prst="roundRect">
          <a:avLst/>
        </a:prstGeom>
        <a:solidFill>
          <a:schemeClr val="accent2">
            <a:hueOff val="-485121"/>
            <a:satOff val="-27976"/>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6103" tIns="0" rIns="216103" bIns="0" numCol="1" spcCol="1270" anchor="ctr" anchorCtr="0">
          <a:noAutofit/>
        </a:bodyPr>
        <a:lstStyle/>
        <a:p>
          <a:pPr lvl="0" algn="l" defTabSz="711200">
            <a:lnSpc>
              <a:spcPct val="90000"/>
            </a:lnSpc>
            <a:spcBef>
              <a:spcPct val="0"/>
            </a:spcBef>
            <a:spcAft>
              <a:spcPct val="35000"/>
            </a:spcAft>
          </a:pPr>
          <a:r>
            <a:rPr lang="en-US" sz="1600" kern="1200" dirty="0" smtClean="0">
              <a:solidFill>
                <a:schemeClr val="tx1"/>
              </a:solidFill>
              <a:latin typeface="Calibri" pitchFamily="34" charset="0"/>
            </a:rPr>
            <a:t>While declaring a method, the signature of the method is written in parentheses next to the method name. </a:t>
          </a:r>
          <a:endParaRPr lang="en-US" sz="1600" kern="1200" dirty="0">
            <a:solidFill>
              <a:schemeClr val="tx1"/>
            </a:solidFill>
          </a:endParaRPr>
        </a:p>
      </dsp:txBody>
      <dsp:txXfrm>
        <a:off x="413845" y="933788"/>
        <a:ext cx="7726837" cy="462175"/>
      </dsp:txXfrm>
    </dsp:sp>
    <dsp:sp modelId="{E255372C-628C-4057-8EC6-46CB236C11F1}">
      <dsp:nvSpPr>
        <dsp:cNvPr id="0" name=""/>
        <dsp:cNvSpPr/>
      </dsp:nvSpPr>
      <dsp:spPr>
        <a:xfrm>
          <a:off x="0" y="2360513"/>
          <a:ext cx="8167688" cy="604800"/>
        </a:xfrm>
        <a:prstGeom prst="rect">
          <a:avLst/>
        </a:prstGeom>
        <a:solidFill>
          <a:schemeClr val="lt1">
            <a:alpha val="90000"/>
            <a:hueOff val="0"/>
            <a:satOff val="0"/>
            <a:lumOff val="0"/>
            <a:alphaOff val="0"/>
          </a:schemeClr>
        </a:solidFill>
        <a:ln w="25400" cap="flat" cmpd="sng" algn="ctr">
          <a:solidFill>
            <a:schemeClr val="accent2">
              <a:hueOff val="-970242"/>
              <a:satOff val="-55952"/>
              <a:lumOff val="5752"/>
              <a:alphaOff val="0"/>
            </a:schemeClr>
          </a:solidFill>
          <a:prstDash val="solid"/>
        </a:ln>
        <a:effectLst/>
      </dsp:spPr>
      <dsp:style>
        <a:lnRef idx="2">
          <a:scrgbClr r="0" g="0" b="0"/>
        </a:lnRef>
        <a:fillRef idx="1">
          <a:scrgbClr r="0" g="0" b="0"/>
        </a:fillRef>
        <a:effectRef idx="0">
          <a:scrgbClr r="0" g="0" b="0"/>
        </a:effectRef>
        <a:fontRef idx="minor"/>
      </dsp:style>
    </dsp:sp>
    <dsp:sp modelId="{7345256E-908A-424A-B875-538399C79A4B}">
      <dsp:nvSpPr>
        <dsp:cNvPr id="0" name=""/>
        <dsp:cNvSpPr/>
      </dsp:nvSpPr>
      <dsp:spPr>
        <a:xfrm>
          <a:off x="388842" y="1801126"/>
          <a:ext cx="7776843" cy="913627"/>
        </a:xfrm>
        <a:prstGeom prst="roundRect">
          <a:avLst/>
        </a:prstGeom>
        <a:solidFill>
          <a:schemeClr val="accent2">
            <a:hueOff val="-970242"/>
            <a:satOff val="-55952"/>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6103" tIns="0" rIns="216103" bIns="0" numCol="1" spcCol="1270" anchor="ctr" anchorCtr="0">
          <a:noAutofit/>
        </a:bodyPr>
        <a:lstStyle/>
        <a:p>
          <a:pPr lvl="0" algn="l" defTabSz="711200">
            <a:lnSpc>
              <a:spcPct val="90000"/>
            </a:lnSpc>
            <a:spcBef>
              <a:spcPct val="0"/>
            </a:spcBef>
            <a:spcAft>
              <a:spcPct val="35000"/>
            </a:spcAft>
          </a:pPr>
          <a:r>
            <a:rPr lang="en-US" sz="1600" kern="1200" dirty="0" smtClean="0">
              <a:solidFill>
                <a:schemeClr val="tx1"/>
              </a:solidFill>
              <a:latin typeface="Calibri" pitchFamily="34" charset="0"/>
            </a:rPr>
            <a:t>No class is allowed to contain two methods with the same name and same signature, but it is possible for a class to have two methods having the same name but different signatures. </a:t>
          </a:r>
          <a:endParaRPr lang="en-US" sz="1600" kern="1200" dirty="0">
            <a:solidFill>
              <a:schemeClr val="tx1"/>
            </a:solidFill>
          </a:endParaRPr>
        </a:p>
      </dsp:txBody>
      <dsp:txXfrm>
        <a:off x="433442" y="1845726"/>
        <a:ext cx="7687643" cy="824427"/>
      </dsp:txXfrm>
    </dsp:sp>
    <dsp:sp modelId="{65CDFD85-39DA-49FC-8A76-CB8E33F2253E}">
      <dsp:nvSpPr>
        <dsp:cNvPr id="0" name=""/>
        <dsp:cNvSpPr/>
      </dsp:nvSpPr>
      <dsp:spPr>
        <a:xfrm>
          <a:off x="0" y="3449153"/>
          <a:ext cx="8167688" cy="604800"/>
        </a:xfrm>
        <a:prstGeom prst="rect">
          <a:avLst/>
        </a:prstGeom>
        <a:solidFill>
          <a:schemeClr val="lt1">
            <a:alpha val="90000"/>
            <a:hueOff val="0"/>
            <a:satOff val="0"/>
            <a:lumOff val="0"/>
            <a:alphaOff val="0"/>
          </a:schemeClr>
        </a:solidFill>
        <a:ln w="25400" cap="flat" cmpd="sng" algn="ctr">
          <a:solidFill>
            <a:schemeClr val="accent2">
              <a:hueOff val="-1455363"/>
              <a:satOff val="-83928"/>
              <a:lumOff val="8628"/>
              <a:alphaOff val="0"/>
            </a:schemeClr>
          </a:solidFill>
          <a:prstDash val="solid"/>
        </a:ln>
        <a:effectLst/>
      </dsp:spPr>
      <dsp:style>
        <a:lnRef idx="2">
          <a:scrgbClr r="0" g="0" b="0"/>
        </a:lnRef>
        <a:fillRef idx="1">
          <a:scrgbClr r="0" g="0" b="0"/>
        </a:fillRef>
        <a:effectRef idx="0">
          <a:scrgbClr r="0" g="0" b="0"/>
        </a:effectRef>
        <a:fontRef idx="minor"/>
      </dsp:style>
    </dsp:sp>
    <dsp:sp modelId="{ED3FF110-3BEE-4C5D-A699-3E449C4D4814}">
      <dsp:nvSpPr>
        <dsp:cNvPr id="0" name=""/>
        <dsp:cNvSpPr/>
      </dsp:nvSpPr>
      <dsp:spPr>
        <a:xfrm>
          <a:off x="388842" y="3094913"/>
          <a:ext cx="7776843" cy="708480"/>
        </a:xfrm>
        <a:prstGeom prst="roundRect">
          <a:avLst/>
        </a:prstGeom>
        <a:solidFill>
          <a:schemeClr val="accent2">
            <a:hueOff val="-1455363"/>
            <a:satOff val="-83928"/>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6103" tIns="0" rIns="216103" bIns="0" numCol="1" spcCol="1270" anchor="ctr" anchorCtr="0">
          <a:noAutofit/>
        </a:bodyPr>
        <a:lstStyle/>
        <a:p>
          <a:pPr lvl="0" algn="l" defTabSz="711200">
            <a:lnSpc>
              <a:spcPct val="90000"/>
            </a:lnSpc>
            <a:spcBef>
              <a:spcPct val="0"/>
            </a:spcBef>
            <a:spcAft>
              <a:spcPct val="35000"/>
            </a:spcAft>
          </a:pPr>
          <a:r>
            <a:rPr lang="en-US" sz="1600" kern="1200" dirty="0" smtClean="0">
              <a:solidFill>
                <a:schemeClr val="tx1"/>
              </a:solidFill>
              <a:latin typeface="Calibri" pitchFamily="34" charset="0"/>
            </a:rPr>
            <a:t> The concept of declaring more than one method with the same method name but different signatures is called method overloading. </a:t>
          </a:r>
          <a:endParaRPr lang="en-US" sz="1600" kern="1200" dirty="0">
            <a:solidFill>
              <a:schemeClr val="tx1"/>
            </a:solidFill>
          </a:endParaRPr>
        </a:p>
      </dsp:txBody>
      <dsp:txXfrm>
        <a:off x="423427" y="3129498"/>
        <a:ext cx="7707673" cy="6393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B1BDAF-7C75-404C-923A-619D9A9BB573}">
      <dsp:nvSpPr>
        <dsp:cNvPr id="0" name=""/>
        <dsp:cNvSpPr/>
      </dsp:nvSpPr>
      <dsp:spPr>
        <a:xfrm>
          <a:off x="0" y="621504"/>
          <a:ext cx="8008144" cy="226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0BBE78-05F2-4655-A8E5-54BB54761087}">
      <dsp:nvSpPr>
        <dsp:cNvPr id="0" name=""/>
        <dsp:cNvSpPr/>
      </dsp:nvSpPr>
      <dsp:spPr>
        <a:xfrm>
          <a:off x="380856" y="31827"/>
          <a:ext cx="7624578" cy="722516"/>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882" tIns="0" rIns="211882" bIns="0" numCol="1" spcCol="1270" anchor="ctr" anchorCtr="0">
          <a:noAutofit/>
        </a:bodyPr>
        <a:lstStyle/>
        <a:p>
          <a:pPr lvl="0" algn="l" defTabSz="622300">
            <a:lnSpc>
              <a:spcPct val="90000"/>
            </a:lnSpc>
            <a:spcBef>
              <a:spcPct val="0"/>
            </a:spcBef>
            <a:spcAft>
              <a:spcPct val="35000"/>
            </a:spcAft>
          </a:pPr>
          <a:r>
            <a:rPr lang="en-US" sz="1400" kern="1200" dirty="0" smtClean="0">
              <a:solidFill>
                <a:schemeClr val="bg1"/>
              </a:solidFill>
              <a:latin typeface="Calibri" pitchFamily="34" charset="0"/>
            </a:rPr>
            <a:t>The methods to be overloaded should perform the same task. </a:t>
          </a:r>
          <a:endParaRPr lang="en-US" sz="1400" kern="1200" dirty="0">
            <a:solidFill>
              <a:schemeClr val="bg1"/>
            </a:solidFill>
          </a:endParaRPr>
        </a:p>
      </dsp:txBody>
      <dsp:txXfrm>
        <a:off x="416126" y="67097"/>
        <a:ext cx="7554038" cy="651976"/>
      </dsp:txXfrm>
    </dsp:sp>
    <dsp:sp modelId="{3C36F2EB-DC90-46DF-AE60-BA2DC861CCBD}">
      <dsp:nvSpPr>
        <dsp:cNvPr id="0" name=""/>
        <dsp:cNvSpPr/>
      </dsp:nvSpPr>
      <dsp:spPr>
        <a:xfrm>
          <a:off x="0" y="1388300"/>
          <a:ext cx="8008144" cy="226800"/>
        </a:xfrm>
        <a:prstGeom prst="rect">
          <a:avLst/>
        </a:prstGeom>
        <a:solidFill>
          <a:schemeClr val="lt1">
            <a:alpha val="90000"/>
            <a:hueOff val="0"/>
            <a:satOff val="0"/>
            <a:lumOff val="0"/>
            <a:alphaOff val="0"/>
          </a:schemeClr>
        </a:solidFill>
        <a:ln w="25400" cap="flat" cmpd="sng" algn="ctr">
          <a:solidFill>
            <a:schemeClr val="accent2">
              <a:hueOff val="-485121"/>
              <a:satOff val="-27976"/>
              <a:lumOff val="2876"/>
              <a:alphaOff val="0"/>
            </a:schemeClr>
          </a:solidFill>
          <a:prstDash val="solid"/>
        </a:ln>
        <a:effectLst/>
      </dsp:spPr>
      <dsp:style>
        <a:lnRef idx="2">
          <a:scrgbClr r="0" g="0" b="0"/>
        </a:lnRef>
        <a:fillRef idx="1">
          <a:scrgbClr r="0" g="0" b="0"/>
        </a:fillRef>
        <a:effectRef idx="0">
          <a:scrgbClr r="0" g="0" b="0"/>
        </a:effectRef>
        <a:fontRef idx="minor"/>
      </dsp:style>
    </dsp:sp>
    <dsp:sp modelId="{0B419FE9-3E20-425A-833D-0534523ED095}">
      <dsp:nvSpPr>
        <dsp:cNvPr id="0" name=""/>
        <dsp:cNvSpPr/>
      </dsp:nvSpPr>
      <dsp:spPr>
        <a:xfrm>
          <a:off x="380856" y="896904"/>
          <a:ext cx="7624578" cy="624236"/>
        </a:xfrm>
        <a:prstGeom prst="roundRect">
          <a:avLst/>
        </a:prstGeom>
        <a:solidFill>
          <a:schemeClr val="accent2">
            <a:hueOff val="-485121"/>
            <a:satOff val="-27976"/>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882" tIns="0" rIns="211882" bIns="0" numCol="1" spcCol="1270" anchor="ctr" anchorCtr="0">
          <a:noAutofit/>
        </a:bodyPr>
        <a:lstStyle/>
        <a:p>
          <a:pPr lvl="0" algn="l" defTabSz="622300">
            <a:lnSpc>
              <a:spcPct val="90000"/>
            </a:lnSpc>
            <a:spcBef>
              <a:spcPct val="0"/>
            </a:spcBef>
            <a:spcAft>
              <a:spcPct val="35000"/>
            </a:spcAft>
          </a:pPr>
          <a:r>
            <a:rPr lang="en-US" sz="1400" kern="1200" dirty="0" smtClean="0">
              <a:latin typeface="Calibri" pitchFamily="34" charset="0"/>
            </a:rPr>
            <a:t>The signatures of the overloaded methods must be unique.</a:t>
          </a:r>
          <a:endParaRPr lang="en-US" sz="1400" kern="1200" dirty="0"/>
        </a:p>
      </dsp:txBody>
      <dsp:txXfrm>
        <a:off x="411329" y="927377"/>
        <a:ext cx="7563632" cy="563290"/>
      </dsp:txXfrm>
    </dsp:sp>
    <dsp:sp modelId="{017632D5-F9C7-45FF-890A-0067CE75A6FC}">
      <dsp:nvSpPr>
        <dsp:cNvPr id="0" name=""/>
        <dsp:cNvSpPr/>
      </dsp:nvSpPr>
      <dsp:spPr>
        <a:xfrm>
          <a:off x="0" y="2187133"/>
          <a:ext cx="8008144" cy="226800"/>
        </a:xfrm>
        <a:prstGeom prst="rect">
          <a:avLst/>
        </a:prstGeom>
        <a:solidFill>
          <a:schemeClr val="lt1">
            <a:alpha val="90000"/>
            <a:hueOff val="0"/>
            <a:satOff val="0"/>
            <a:lumOff val="0"/>
            <a:alphaOff val="0"/>
          </a:schemeClr>
        </a:solidFill>
        <a:ln w="25400" cap="flat" cmpd="sng" algn="ctr">
          <a:solidFill>
            <a:schemeClr val="accent2">
              <a:hueOff val="-970242"/>
              <a:satOff val="-55952"/>
              <a:lumOff val="5752"/>
              <a:alphaOff val="0"/>
            </a:schemeClr>
          </a:solidFill>
          <a:prstDash val="solid"/>
        </a:ln>
        <a:effectLst/>
      </dsp:spPr>
      <dsp:style>
        <a:lnRef idx="2">
          <a:scrgbClr r="0" g="0" b="0"/>
        </a:lnRef>
        <a:fillRef idx="1">
          <a:scrgbClr r="0" g="0" b="0"/>
        </a:fillRef>
        <a:effectRef idx="0">
          <a:scrgbClr r="0" g="0" b="0"/>
        </a:effectRef>
        <a:fontRef idx="minor"/>
      </dsp:style>
    </dsp:sp>
    <dsp:sp modelId="{539BC102-900C-4786-A5F3-58353D13D4A8}">
      <dsp:nvSpPr>
        <dsp:cNvPr id="0" name=""/>
        <dsp:cNvSpPr/>
      </dsp:nvSpPr>
      <dsp:spPr>
        <a:xfrm>
          <a:off x="381229" y="1663700"/>
          <a:ext cx="7624578" cy="656272"/>
        </a:xfrm>
        <a:prstGeom prst="roundRect">
          <a:avLst/>
        </a:prstGeom>
        <a:solidFill>
          <a:schemeClr val="accent2">
            <a:hueOff val="-970242"/>
            <a:satOff val="-55952"/>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882" tIns="0" rIns="211882" bIns="0" numCol="1" spcCol="1270" anchor="ctr" anchorCtr="0">
          <a:noAutofit/>
        </a:bodyPr>
        <a:lstStyle/>
        <a:p>
          <a:pPr lvl="0" algn="l" defTabSz="622300">
            <a:lnSpc>
              <a:spcPct val="90000"/>
            </a:lnSpc>
            <a:spcBef>
              <a:spcPct val="0"/>
            </a:spcBef>
            <a:spcAft>
              <a:spcPct val="35000"/>
            </a:spcAft>
          </a:pPr>
          <a:r>
            <a:rPr lang="en-US" sz="1400" kern="1200" dirty="0" smtClean="0">
              <a:latin typeface="Calibri" pitchFamily="34" charset="0"/>
            </a:rPr>
            <a:t>When overloading methods, the return type of the methods can be the same as it is not a part of the signature</a:t>
          </a:r>
          <a:r>
            <a:rPr lang="en-US" sz="700" kern="1200" dirty="0" smtClean="0">
              <a:latin typeface="Calibri" pitchFamily="34" charset="0"/>
            </a:rPr>
            <a:t>.</a:t>
          </a:r>
          <a:endParaRPr lang="en-US" sz="700" kern="1200" dirty="0"/>
        </a:p>
      </dsp:txBody>
      <dsp:txXfrm>
        <a:off x="413266" y="1695737"/>
        <a:ext cx="7560504" cy="592198"/>
      </dsp:txXfrm>
    </dsp:sp>
    <dsp:sp modelId="{4C430795-08EA-47AA-954E-D1E58CF68C49}">
      <dsp:nvSpPr>
        <dsp:cNvPr id="0" name=""/>
        <dsp:cNvSpPr/>
      </dsp:nvSpPr>
      <dsp:spPr>
        <a:xfrm>
          <a:off x="0" y="3068772"/>
          <a:ext cx="8008144" cy="226800"/>
        </a:xfrm>
        <a:prstGeom prst="rect">
          <a:avLst/>
        </a:prstGeom>
        <a:solidFill>
          <a:schemeClr val="lt1">
            <a:alpha val="90000"/>
            <a:hueOff val="0"/>
            <a:satOff val="0"/>
            <a:lumOff val="0"/>
            <a:alphaOff val="0"/>
          </a:schemeClr>
        </a:solidFill>
        <a:ln w="25400" cap="flat" cmpd="sng" algn="ctr">
          <a:solidFill>
            <a:schemeClr val="accent2">
              <a:hueOff val="-1455363"/>
              <a:satOff val="-83928"/>
              <a:lumOff val="8628"/>
              <a:alphaOff val="0"/>
            </a:schemeClr>
          </a:solidFill>
          <a:prstDash val="solid"/>
        </a:ln>
        <a:effectLst/>
      </dsp:spPr>
      <dsp:style>
        <a:lnRef idx="2">
          <a:scrgbClr r="0" g="0" b="0"/>
        </a:lnRef>
        <a:fillRef idx="1">
          <a:scrgbClr r="0" g="0" b="0"/>
        </a:fillRef>
        <a:effectRef idx="0">
          <a:scrgbClr r="0" g="0" b="0"/>
        </a:effectRef>
        <a:fontRef idx="minor"/>
      </dsp:style>
    </dsp:sp>
    <dsp:sp modelId="{AFC3F2A2-2048-4634-8D6E-2224FB75ED9B}">
      <dsp:nvSpPr>
        <dsp:cNvPr id="0" name=""/>
        <dsp:cNvSpPr/>
      </dsp:nvSpPr>
      <dsp:spPr>
        <a:xfrm>
          <a:off x="380856" y="2462533"/>
          <a:ext cx="7624578" cy="739079"/>
        </a:xfrm>
        <a:prstGeom prst="roundRect">
          <a:avLst/>
        </a:prstGeom>
        <a:solidFill>
          <a:schemeClr val="accent2">
            <a:hueOff val="-1455363"/>
            <a:satOff val="-83928"/>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882" tIns="0" rIns="211882" bIns="0" numCol="1" spcCol="1270" anchor="ctr" anchorCtr="0">
          <a:noAutofit/>
        </a:bodyPr>
        <a:lstStyle/>
        <a:p>
          <a:pPr lvl="0" algn="l" defTabSz="622300">
            <a:lnSpc>
              <a:spcPct val="90000"/>
            </a:lnSpc>
            <a:spcBef>
              <a:spcPct val="0"/>
            </a:spcBef>
            <a:spcAft>
              <a:spcPct val="35000"/>
            </a:spcAft>
          </a:pPr>
          <a:r>
            <a:rPr lang="en-US" sz="1400" kern="1200" dirty="0" smtClean="0">
              <a:latin typeface="Calibri" pitchFamily="34" charset="0"/>
            </a:rPr>
            <a:t>The </a:t>
          </a:r>
          <a:r>
            <a:rPr lang="en-US" sz="1400" kern="1200" dirty="0" smtClean="0">
              <a:latin typeface="Courier New" pitchFamily="49" charset="0"/>
              <a:cs typeface="Courier New" pitchFamily="49" charset="0"/>
            </a:rPr>
            <a:t>ref</a:t>
          </a:r>
          <a:r>
            <a:rPr lang="en-US" sz="1400" kern="1200" dirty="0" smtClean="0">
              <a:latin typeface="Calibri" pitchFamily="34" charset="0"/>
            </a:rPr>
            <a:t> and </a:t>
          </a:r>
          <a:r>
            <a:rPr lang="en-US" sz="1400" kern="1200" dirty="0" smtClean="0">
              <a:latin typeface="Courier New" pitchFamily="49" charset="0"/>
              <a:cs typeface="Courier New" pitchFamily="49" charset="0"/>
            </a:rPr>
            <a:t>out</a:t>
          </a:r>
          <a:r>
            <a:rPr lang="en-US" sz="1400" kern="1200" dirty="0" smtClean="0">
              <a:latin typeface="Calibri" pitchFamily="34" charset="0"/>
            </a:rPr>
            <a:t> parameters can be included as a part of the signature in overloaded methods.</a:t>
          </a:r>
          <a:endParaRPr lang="en-US" sz="1400" kern="1200" dirty="0"/>
        </a:p>
      </dsp:txBody>
      <dsp:txXfrm>
        <a:off x="416935" y="2498612"/>
        <a:ext cx="7552420" cy="6669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26CDA8-3AE2-457C-8A61-D757509E1B74}">
      <dsp:nvSpPr>
        <dsp:cNvPr id="0" name=""/>
        <dsp:cNvSpPr/>
      </dsp:nvSpPr>
      <dsp:spPr>
        <a:xfrm>
          <a:off x="614159" y="2706"/>
          <a:ext cx="2077943" cy="93315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rPr>
            <a:t>Constructors</a:t>
          </a:r>
          <a:endParaRPr lang="en-US" sz="2000" kern="1200" dirty="0"/>
        </a:p>
      </dsp:txBody>
      <dsp:txXfrm>
        <a:off x="641490" y="30037"/>
        <a:ext cx="2023281" cy="878490"/>
      </dsp:txXfrm>
    </dsp:sp>
    <dsp:sp modelId="{6CDEDFAF-C04B-4C97-9BD2-1E5398CD9929}">
      <dsp:nvSpPr>
        <dsp:cNvPr id="0" name=""/>
        <dsp:cNvSpPr/>
      </dsp:nvSpPr>
      <dsp:spPr>
        <a:xfrm>
          <a:off x="821953" y="935858"/>
          <a:ext cx="207794" cy="927786"/>
        </a:xfrm>
        <a:custGeom>
          <a:avLst/>
          <a:gdLst/>
          <a:ahLst/>
          <a:cxnLst/>
          <a:rect l="0" t="0" r="0" b="0"/>
          <a:pathLst>
            <a:path>
              <a:moveTo>
                <a:pt x="0" y="0"/>
              </a:moveTo>
              <a:lnTo>
                <a:pt x="0" y="927786"/>
              </a:lnTo>
              <a:lnTo>
                <a:pt x="207794" y="927786"/>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C7E004-4810-4142-9B99-7079E2813E5C}">
      <dsp:nvSpPr>
        <dsp:cNvPr id="0" name=""/>
        <dsp:cNvSpPr/>
      </dsp:nvSpPr>
      <dsp:spPr>
        <a:xfrm>
          <a:off x="1029748" y="1169146"/>
          <a:ext cx="1765016" cy="138899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en-US" sz="1100" kern="1200" dirty="0" smtClean="0">
              <a:latin typeface="Calibri" pitchFamily="34" charset="0"/>
            </a:rPr>
            <a:t>A C# class can contain one or more special member functions having the same name as the class, called constructors. </a:t>
          </a:r>
          <a:endParaRPr lang="en-US" sz="1100" kern="1200" dirty="0"/>
        </a:p>
      </dsp:txBody>
      <dsp:txXfrm>
        <a:off x="1070430" y="1209828"/>
        <a:ext cx="1683652" cy="1307633"/>
      </dsp:txXfrm>
    </dsp:sp>
    <dsp:sp modelId="{813FB162-B61C-49AA-8D89-A9E29A1A83C3}">
      <dsp:nvSpPr>
        <dsp:cNvPr id="0" name=""/>
        <dsp:cNvSpPr/>
      </dsp:nvSpPr>
      <dsp:spPr>
        <a:xfrm>
          <a:off x="821953" y="935858"/>
          <a:ext cx="207794" cy="2398350"/>
        </a:xfrm>
        <a:custGeom>
          <a:avLst/>
          <a:gdLst/>
          <a:ahLst/>
          <a:cxnLst/>
          <a:rect l="0" t="0" r="0" b="0"/>
          <a:pathLst>
            <a:path>
              <a:moveTo>
                <a:pt x="0" y="0"/>
              </a:moveTo>
              <a:lnTo>
                <a:pt x="0" y="2398350"/>
              </a:lnTo>
              <a:lnTo>
                <a:pt x="207794" y="239835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DE5DB4-B19E-4273-9AEF-BCEE3034D83E}">
      <dsp:nvSpPr>
        <dsp:cNvPr id="0" name=""/>
        <dsp:cNvSpPr/>
      </dsp:nvSpPr>
      <dsp:spPr>
        <a:xfrm>
          <a:off x="1029748" y="2791432"/>
          <a:ext cx="1797833" cy="1085554"/>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485121"/>
              <a:satOff val="-27976"/>
              <a:lumOff val="28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en-US" sz="1100" kern="1200" dirty="0" smtClean="0">
              <a:latin typeface="Calibri" pitchFamily="34" charset="0"/>
            </a:rPr>
            <a:t>A constructor is a method having the same name as that of the class</a:t>
          </a:r>
          <a:r>
            <a:rPr lang="en-US" sz="900" kern="1200" dirty="0" smtClean="0">
              <a:latin typeface="Calibri" pitchFamily="34" charset="0"/>
            </a:rPr>
            <a:t>. </a:t>
          </a:r>
          <a:endParaRPr lang="en-US" sz="900" kern="1200" dirty="0"/>
        </a:p>
      </dsp:txBody>
      <dsp:txXfrm>
        <a:off x="1061543" y="2823227"/>
        <a:ext cx="1734243" cy="1021964"/>
      </dsp:txXfrm>
    </dsp:sp>
    <dsp:sp modelId="{99CA4412-F17F-4CC9-896E-4317E16AEEF5}">
      <dsp:nvSpPr>
        <dsp:cNvPr id="0" name=""/>
        <dsp:cNvSpPr/>
      </dsp:nvSpPr>
      <dsp:spPr>
        <a:xfrm>
          <a:off x="3158679" y="2706"/>
          <a:ext cx="1866304" cy="933152"/>
        </a:xfrm>
        <a:prstGeom prst="roundRect">
          <a:avLst>
            <a:gd name="adj" fmla="val 10000"/>
          </a:avLst>
        </a:prstGeom>
        <a:solidFill>
          <a:schemeClr val="accent2">
            <a:hueOff val="-1455363"/>
            <a:satOff val="-83928"/>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smtClean="0">
              <a:latin typeface="Calibri" pitchFamily="34" charset="0"/>
            </a:rPr>
            <a:t>Destructors </a:t>
          </a:r>
          <a:endParaRPr lang="en-US" sz="2000" kern="1200" dirty="0"/>
        </a:p>
      </dsp:txBody>
      <dsp:txXfrm>
        <a:off x="3186010" y="30037"/>
        <a:ext cx="1811642" cy="878490"/>
      </dsp:txXfrm>
    </dsp:sp>
    <dsp:sp modelId="{46F4E3D7-5545-435B-8577-B654058E5E39}">
      <dsp:nvSpPr>
        <dsp:cNvPr id="0" name=""/>
        <dsp:cNvSpPr/>
      </dsp:nvSpPr>
      <dsp:spPr>
        <a:xfrm>
          <a:off x="3345309" y="935858"/>
          <a:ext cx="186630" cy="950401"/>
        </a:xfrm>
        <a:custGeom>
          <a:avLst/>
          <a:gdLst/>
          <a:ahLst/>
          <a:cxnLst/>
          <a:rect l="0" t="0" r="0" b="0"/>
          <a:pathLst>
            <a:path>
              <a:moveTo>
                <a:pt x="0" y="0"/>
              </a:moveTo>
              <a:lnTo>
                <a:pt x="0" y="950401"/>
              </a:lnTo>
              <a:lnTo>
                <a:pt x="186630" y="95040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9B782F-937F-4550-A0E9-FB1EC2EECDA3}">
      <dsp:nvSpPr>
        <dsp:cNvPr id="0" name=""/>
        <dsp:cNvSpPr/>
      </dsp:nvSpPr>
      <dsp:spPr>
        <a:xfrm>
          <a:off x="3531940" y="1169146"/>
          <a:ext cx="1949900" cy="143422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970242"/>
              <a:satOff val="-55952"/>
              <a:lumOff val="57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en-US" sz="1100" kern="1200" dirty="0" smtClean="0">
              <a:latin typeface="Calibri" pitchFamily="34" charset="0"/>
            </a:rPr>
            <a:t>A C# class can also have a destructor (only one is allowed per class), which is a special method and also has the same name as the class but prefixed with a special symbol ~. </a:t>
          </a:r>
          <a:endParaRPr lang="en-US" sz="1100" kern="1200" dirty="0"/>
        </a:p>
      </dsp:txBody>
      <dsp:txXfrm>
        <a:off x="3573947" y="1211153"/>
        <a:ext cx="1865886" cy="1350213"/>
      </dsp:txXfrm>
    </dsp:sp>
    <dsp:sp modelId="{F7DBF390-02F5-4708-A8AA-4FF3ED097281}">
      <dsp:nvSpPr>
        <dsp:cNvPr id="0" name=""/>
        <dsp:cNvSpPr/>
      </dsp:nvSpPr>
      <dsp:spPr>
        <a:xfrm>
          <a:off x="3345309" y="935858"/>
          <a:ext cx="186630" cy="2513119"/>
        </a:xfrm>
        <a:custGeom>
          <a:avLst/>
          <a:gdLst/>
          <a:ahLst/>
          <a:cxnLst/>
          <a:rect l="0" t="0" r="0" b="0"/>
          <a:pathLst>
            <a:path>
              <a:moveTo>
                <a:pt x="0" y="0"/>
              </a:moveTo>
              <a:lnTo>
                <a:pt x="0" y="2513119"/>
              </a:lnTo>
              <a:lnTo>
                <a:pt x="186630" y="251311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FA096F-A926-426D-BA83-AD07B2C8E67B}">
      <dsp:nvSpPr>
        <dsp:cNvPr id="0" name=""/>
        <dsp:cNvSpPr/>
      </dsp:nvSpPr>
      <dsp:spPr>
        <a:xfrm>
          <a:off x="3531940" y="2836661"/>
          <a:ext cx="1949900" cy="1224631"/>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1455363"/>
              <a:satOff val="-83928"/>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en-US" sz="1100" kern="1200" dirty="0" smtClean="0">
              <a:latin typeface="Calibri" pitchFamily="34" charset="0"/>
            </a:rPr>
            <a:t>A destructor of an object is executed when the object is no longer required in order to de-allocate memory of the object.</a:t>
          </a:r>
          <a:endParaRPr lang="en-US" sz="1100" kern="1200" dirty="0"/>
        </a:p>
      </dsp:txBody>
      <dsp:txXfrm>
        <a:off x="3567808" y="2872529"/>
        <a:ext cx="1878164" cy="115289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2963622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1256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xfrm>
            <a:off x="381000" y="685800"/>
            <a:ext cx="6096000" cy="3429000"/>
          </a:xfrm>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25604"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59139E97-D58A-425B-A47A-48C49F873BA0}" type="slidenum">
              <a:rPr lang="en-US" altLang="en-US" sz="1200">
                <a:latin typeface="Calibri" panose="020F0502020204030204" pitchFamily="34" charset="0"/>
                <a:cs typeface="Arial" panose="020B0604020202020204" pitchFamily="34" charset="0"/>
              </a:rPr>
              <a:pPr/>
              <a:t>11</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9098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xfrm>
            <a:off x="381000" y="685800"/>
            <a:ext cx="6096000" cy="3429000"/>
          </a:xfrm>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2765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3D93CFF1-71EB-455E-BA49-4BF3DED22FFF}" type="slidenum">
              <a:rPr lang="en-US" altLang="en-US" sz="1200">
                <a:latin typeface="Calibri" panose="020F0502020204030204" pitchFamily="34" charset="0"/>
                <a:cs typeface="Arial" panose="020B0604020202020204" pitchFamily="34" charset="0"/>
              </a:rPr>
              <a:pPr/>
              <a:t>12</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73929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381000" y="685800"/>
            <a:ext cx="6096000" cy="3429000"/>
          </a:xfrm>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29700"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03C00EF6-1980-44B5-8DF4-45C3BED4B0C6}" type="slidenum">
              <a:rPr lang="en-US" altLang="en-US" sz="1200">
                <a:latin typeface="Calibri" panose="020F0502020204030204" pitchFamily="34" charset="0"/>
                <a:cs typeface="Arial" panose="020B0604020202020204" pitchFamily="34" charset="0"/>
              </a:rPr>
              <a:pPr/>
              <a:t>13</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43935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xfrm>
            <a:off x="381000" y="685800"/>
            <a:ext cx="6096000" cy="3429000"/>
          </a:xfrm>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31748"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F98249DF-1C79-4600-BC62-107CDD03C678}" type="slidenum">
              <a:rPr lang="en-US" altLang="en-US" sz="1200">
                <a:latin typeface="Calibri" panose="020F0502020204030204" pitchFamily="34" charset="0"/>
                <a:cs typeface="Arial" panose="020B0604020202020204" pitchFamily="34" charset="0"/>
              </a:rPr>
              <a:pPr/>
              <a:t>14</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66721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xfrm>
            <a:off x="381000" y="685800"/>
            <a:ext cx="6096000" cy="3429000"/>
          </a:xfrm>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33796"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75863D49-9EE2-4B0F-B9DF-9486188A217E}" type="slidenum">
              <a:rPr lang="en-US" altLang="en-US" sz="1200">
                <a:latin typeface="Calibri" panose="020F0502020204030204" pitchFamily="34" charset="0"/>
                <a:cs typeface="Arial" panose="020B0604020202020204" pitchFamily="34" charset="0"/>
              </a:rPr>
              <a:pPr/>
              <a:t>15</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20270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381000" y="685800"/>
            <a:ext cx="6096000" cy="3429000"/>
          </a:xfrm>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35844"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DE141F2B-B8E7-465B-9AF0-72A2FFD1E487}" type="slidenum">
              <a:rPr lang="en-US" altLang="en-US" sz="1200">
                <a:latin typeface="Calibri" panose="020F0502020204030204" pitchFamily="34" charset="0"/>
                <a:cs typeface="Arial" panose="020B0604020202020204" pitchFamily="34" charset="0"/>
              </a:rPr>
              <a:pPr/>
              <a:t>16</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02253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381000" y="685800"/>
            <a:ext cx="6096000" cy="3429000"/>
          </a:xfrm>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3789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87DDC82F-C89A-47C0-8E9B-64F46C1F41D7}" type="slidenum">
              <a:rPr lang="en-US" altLang="en-US" sz="1200">
                <a:latin typeface="Calibri" panose="020F0502020204030204" pitchFamily="34" charset="0"/>
                <a:cs typeface="Arial" panose="020B0604020202020204" pitchFamily="34" charset="0"/>
              </a:rPr>
              <a:pPr/>
              <a:t>17</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50475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381000" y="685800"/>
            <a:ext cx="6096000" cy="3429000"/>
          </a:xfrm>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39940"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B0C2A094-C67A-44A3-B12F-3C096A1B5960}" type="slidenum">
              <a:rPr lang="en-US" altLang="en-US" sz="1200">
                <a:latin typeface="Calibri" panose="020F0502020204030204" pitchFamily="34" charset="0"/>
                <a:cs typeface="Arial" panose="020B0604020202020204" pitchFamily="34" charset="0"/>
              </a:rPr>
              <a:pPr/>
              <a:t>18</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58948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381000" y="685800"/>
            <a:ext cx="6096000" cy="3429000"/>
          </a:xfrm>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41988"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2D0F8906-22DD-4697-82D1-76C63E979D20}" type="slidenum">
              <a:rPr lang="en-US" altLang="en-US" sz="1200">
                <a:latin typeface="Calibri" panose="020F0502020204030204" pitchFamily="34" charset="0"/>
                <a:cs typeface="Arial" panose="020B0604020202020204" pitchFamily="34" charset="0"/>
              </a:rPr>
              <a:pPr/>
              <a:t>19</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87408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xfrm>
            <a:off x="381000" y="685800"/>
            <a:ext cx="6096000" cy="3429000"/>
          </a:xfrm>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44036"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192D0701-B31C-449D-847F-91E3D8C6A1BB}" type="slidenum">
              <a:rPr lang="en-US" altLang="en-US" sz="1200">
                <a:latin typeface="Calibri" panose="020F0502020204030204" pitchFamily="34" charset="0"/>
                <a:cs typeface="Arial" panose="020B0604020202020204" pitchFamily="34" charset="0"/>
              </a:rPr>
              <a:pPr/>
              <a:t>20</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27584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xfrm>
            <a:off x="381000" y="685800"/>
            <a:ext cx="6096000" cy="3429000"/>
          </a:xfrm>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9220"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85E76998-7F50-4310-8995-30FAC92FA598}" type="slidenum">
              <a:rPr lang="en-US" altLang="en-US" sz="1200">
                <a:latin typeface="Calibri" panose="020F0502020204030204" pitchFamily="34" charset="0"/>
                <a:cs typeface="Arial" panose="020B0604020202020204" pitchFamily="34" charset="0"/>
              </a:rPr>
              <a:pPr/>
              <a:t>3</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120604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381000" y="685800"/>
            <a:ext cx="6096000" cy="3429000"/>
          </a:xfrm>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46084"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371D42A9-39CC-416C-86F6-D5EAA1E45CE8}" type="slidenum">
              <a:rPr lang="en-US" altLang="en-US" sz="1200">
                <a:latin typeface="Calibri" panose="020F0502020204030204" pitchFamily="34" charset="0"/>
                <a:cs typeface="Arial" panose="020B0604020202020204" pitchFamily="34" charset="0"/>
              </a:rPr>
              <a:pPr/>
              <a:t>21</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52164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xfrm>
            <a:off x="381000" y="685800"/>
            <a:ext cx="6096000" cy="3429000"/>
          </a:xfrm>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4813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818AAF7F-B6FE-463C-8F86-74A1819628D5}" type="slidenum">
              <a:rPr lang="en-US" altLang="en-US" sz="1200">
                <a:latin typeface="Calibri" panose="020F0502020204030204" pitchFamily="34" charset="0"/>
                <a:cs typeface="Arial" panose="020B0604020202020204" pitchFamily="34" charset="0"/>
              </a:rPr>
              <a:pPr/>
              <a:t>22</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8618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xfrm>
            <a:off x="381000" y="685800"/>
            <a:ext cx="6096000" cy="3429000"/>
          </a:xfrm>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50180"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A8EA451F-8CDA-4CD9-9E9F-4505D853DEC0}" type="slidenum">
              <a:rPr lang="en-US" altLang="en-US" sz="1200">
                <a:latin typeface="Calibri" panose="020F0502020204030204" pitchFamily="34" charset="0"/>
                <a:cs typeface="Arial" panose="020B0604020202020204" pitchFamily="34" charset="0"/>
              </a:rPr>
              <a:pPr/>
              <a:t>23</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26496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381000" y="685800"/>
            <a:ext cx="6096000" cy="3429000"/>
          </a:xfrm>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52228"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E7951460-8E03-4212-A07C-B0EA9B81B6CA}" type="slidenum">
              <a:rPr lang="en-US" altLang="en-US" sz="1200">
                <a:latin typeface="Calibri" panose="020F0502020204030204" pitchFamily="34" charset="0"/>
                <a:cs typeface="Arial" panose="020B0604020202020204" pitchFamily="34" charset="0"/>
              </a:rPr>
              <a:pPr/>
              <a:t>24</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36160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54276"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D4ADE70B-505F-4FDE-AF1E-12B63E5DDA55}" type="slidenum">
              <a:rPr lang="en-US" altLang="en-US" sz="1200">
                <a:latin typeface="Calibri" panose="020F0502020204030204" pitchFamily="34" charset="0"/>
                <a:cs typeface="Arial" panose="020B0604020202020204" pitchFamily="34" charset="0"/>
              </a:rPr>
              <a:pPr/>
              <a:t>25</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23602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xfrm>
            <a:off x="381000" y="685800"/>
            <a:ext cx="6096000" cy="3429000"/>
          </a:xfrm>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56324"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297FF2BA-CCEB-44F5-AB79-4B6E36325CBD}" type="slidenum">
              <a:rPr lang="en-US" altLang="en-US" sz="1200">
                <a:latin typeface="Calibri" panose="020F0502020204030204" pitchFamily="34" charset="0"/>
                <a:cs typeface="Arial" panose="020B0604020202020204" pitchFamily="34" charset="0"/>
              </a:rPr>
              <a:pPr/>
              <a:t>26</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37421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xfrm>
            <a:off x="381000" y="685800"/>
            <a:ext cx="6096000" cy="3429000"/>
          </a:xfrm>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5837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05CBECD7-7BF8-48CE-9491-CA95ED031C6A}" type="slidenum">
              <a:rPr lang="en-US" altLang="en-US" sz="1200">
                <a:latin typeface="Calibri" panose="020F0502020204030204" pitchFamily="34" charset="0"/>
                <a:cs typeface="Arial" panose="020B0604020202020204" pitchFamily="34" charset="0"/>
              </a:rPr>
              <a:pPr/>
              <a:t>27</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400186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381000" y="685800"/>
            <a:ext cx="6096000" cy="3429000"/>
          </a:xfrm>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60420"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3E43BFEA-DD45-46C2-A722-9508F2331D57}" type="slidenum">
              <a:rPr lang="en-US" altLang="en-US" sz="1200">
                <a:latin typeface="Calibri" panose="020F0502020204030204" pitchFamily="34" charset="0"/>
                <a:cs typeface="Arial" panose="020B0604020202020204" pitchFamily="34" charset="0"/>
              </a:rPr>
              <a:pPr/>
              <a:t>28</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68525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xfrm>
            <a:off x="381000" y="685800"/>
            <a:ext cx="6096000" cy="3429000"/>
          </a:xfrm>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62468"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CF1E82CB-E9C9-4B3A-B9DD-217BBBDF7BB8}" type="slidenum">
              <a:rPr lang="en-US" altLang="en-US" sz="1200">
                <a:latin typeface="Calibri" panose="020F0502020204030204" pitchFamily="34" charset="0"/>
                <a:cs typeface="Arial" panose="020B0604020202020204" pitchFamily="34" charset="0"/>
              </a:rPr>
              <a:pPr/>
              <a:t>29</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4199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xfrm>
            <a:off x="381000" y="685800"/>
            <a:ext cx="6096000" cy="3429000"/>
          </a:xfrm>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64516"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F4083E17-A5B2-43CE-8660-80403EF59124}" type="slidenum">
              <a:rPr lang="en-US" altLang="en-US" sz="1200">
                <a:latin typeface="Calibri" panose="020F0502020204030204" pitchFamily="34" charset="0"/>
                <a:cs typeface="Arial" panose="020B0604020202020204" pitchFamily="34" charset="0"/>
              </a:rPr>
              <a:pPr/>
              <a:t>30</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09301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a:xfrm>
            <a:off x="381000" y="685800"/>
            <a:ext cx="6096000" cy="3429000"/>
          </a:xfrm>
          <a:ln/>
        </p:spPr>
      </p:sp>
      <p:sp>
        <p:nvSpPr>
          <p:cNvPr id="11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1268"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5150FB50-8A1F-4F14-A923-013DDE965488}" type="slidenum">
              <a:rPr lang="en-US" altLang="en-US" sz="1200">
                <a:latin typeface="Calibri" panose="020F0502020204030204" pitchFamily="34" charset="0"/>
                <a:cs typeface="Arial" panose="020B0604020202020204" pitchFamily="34" charset="0"/>
              </a:rPr>
              <a:pPr/>
              <a:t>4</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186790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xfrm>
            <a:off x="381000" y="685800"/>
            <a:ext cx="6096000" cy="3429000"/>
          </a:xfrm>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66564"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ECF8B148-E9B9-4477-9062-AC0C68C1166B}" type="slidenum">
              <a:rPr lang="en-US" altLang="en-US" sz="1200">
                <a:latin typeface="Calibri" panose="020F0502020204030204" pitchFamily="34" charset="0"/>
                <a:cs typeface="Arial" panose="020B0604020202020204" pitchFamily="34" charset="0"/>
              </a:rPr>
              <a:pPr/>
              <a:t>31</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988345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xfrm>
            <a:off x="381000" y="685800"/>
            <a:ext cx="6096000" cy="3429000"/>
          </a:xfrm>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6861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956329B8-1118-4F19-ABB1-67D661AA711E}" type="slidenum">
              <a:rPr lang="en-US" altLang="en-US" sz="1200">
                <a:latin typeface="Calibri" panose="020F0502020204030204" pitchFamily="34" charset="0"/>
                <a:cs typeface="Arial" panose="020B0604020202020204" pitchFamily="34" charset="0"/>
              </a:rPr>
              <a:pPr/>
              <a:t>32</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85197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381000" y="685800"/>
            <a:ext cx="6096000" cy="3429000"/>
          </a:xfrm>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70660"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7A941263-6FA6-427B-89E7-6E2A9843EBF8}" type="slidenum">
              <a:rPr lang="en-US" altLang="en-US" sz="1200">
                <a:latin typeface="Calibri" panose="020F0502020204030204" pitchFamily="34" charset="0"/>
                <a:cs typeface="Arial" panose="020B0604020202020204" pitchFamily="34" charset="0"/>
              </a:rPr>
              <a:pPr/>
              <a:t>33</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77668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xfrm>
            <a:off x="381000" y="685800"/>
            <a:ext cx="6096000" cy="3429000"/>
          </a:xfrm>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72708"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2C888381-91BA-4A12-ABEA-A7787C683E78}" type="slidenum">
              <a:rPr lang="en-US" altLang="en-US" sz="1200">
                <a:latin typeface="Calibri" panose="020F0502020204030204" pitchFamily="34" charset="0"/>
                <a:cs typeface="Arial" panose="020B0604020202020204" pitchFamily="34" charset="0"/>
              </a:rPr>
              <a:pPr/>
              <a:t>34</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644704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xfrm>
            <a:off x="381000" y="685800"/>
            <a:ext cx="6096000" cy="3429000"/>
          </a:xfrm>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74756"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154DAD0C-B908-4024-9613-C5CAD4E0B983}" type="slidenum">
              <a:rPr lang="en-US" altLang="en-US" sz="1200">
                <a:latin typeface="Calibri" panose="020F0502020204030204" pitchFamily="34" charset="0"/>
                <a:cs typeface="Arial" panose="020B0604020202020204" pitchFamily="34" charset="0"/>
              </a:rPr>
              <a:pPr/>
              <a:t>35</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51588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xfrm>
            <a:off x="381000" y="685800"/>
            <a:ext cx="6096000" cy="3429000"/>
          </a:xfrm>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76804"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7CA2819B-5FE7-41D0-8F03-5215014692F3}" type="slidenum">
              <a:rPr lang="en-US" altLang="en-US" sz="1200">
                <a:latin typeface="Calibri" panose="020F0502020204030204" pitchFamily="34" charset="0"/>
                <a:cs typeface="Arial" panose="020B0604020202020204" pitchFamily="34" charset="0"/>
              </a:rPr>
              <a:pPr/>
              <a:t>36</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41059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xfrm>
            <a:off x="381000" y="685800"/>
            <a:ext cx="6096000" cy="3429000"/>
          </a:xfrm>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7885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0BDEEC36-18D6-4FCA-B5E7-C66C4AD720ED}" type="slidenum">
              <a:rPr lang="en-US" altLang="en-US" sz="1200">
                <a:latin typeface="Calibri" panose="020F0502020204030204" pitchFamily="34" charset="0"/>
                <a:cs typeface="Arial" panose="020B0604020202020204" pitchFamily="34" charset="0"/>
              </a:rPr>
              <a:pPr/>
              <a:t>37</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580927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xfrm>
            <a:off x="381000" y="685800"/>
            <a:ext cx="6096000" cy="3429000"/>
          </a:xfrm>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80900"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3F3C5B8B-D010-4D31-BCF8-EEC6DC33F137}" type="slidenum">
              <a:rPr lang="en-US" altLang="en-US" sz="1200">
                <a:latin typeface="Calibri" panose="020F0502020204030204" pitchFamily="34" charset="0"/>
                <a:cs typeface="Arial" panose="020B0604020202020204" pitchFamily="34" charset="0"/>
              </a:rPr>
              <a:pPr/>
              <a:t>38</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28642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xfrm>
            <a:off x="381000" y="685800"/>
            <a:ext cx="6096000" cy="3429000"/>
          </a:xfrm>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82948"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CC3B3DA7-2CD0-4C85-A174-EC470F670187}" type="slidenum">
              <a:rPr lang="en-US" altLang="en-US" sz="1200">
                <a:latin typeface="Calibri" panose="020F0502020204030204" pitchFamily="34" charset="0"/>
                <a:cs typeface="Arial" panose="020B0604020202020204" pitchFamily="34" charset="0"/>
              </a:rPr>
              <a:pPr/>
              <a:t>39</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617260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xfrm>
            <a:off x="381000" y="685800"/>
            <a:ext cx="6096000" cy="3429000"/>
          </a:xfrm>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84996"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DFF01FC5-676D-4B37-9779-AB6B012049BA}" type="slidenum">
              <a:rPr lang="en-US" altLang="en-US" sz="1200">
                <a:latin typeface="Calibri" panose="020F0502020204030204" pitchFamily="34" charset="0"/>
                <a:cs typeface="Arial" panose="020B0604020202020204" pitchFamily="34" charset="0"/>
              </a:rPr>
              <a:pPr/>
              <a:t>40</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8061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xfrm>
            <a:off x="381000" y="685800"/>
            <a:ext cx="6096000" cy="3429000"/>
          </a:xfrm>
          <a:ln/>
        </p:spPr>
      </p:sp>
      <p:sp>
        <p:nvSpPr>
          <p:cNvPr id="13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3316"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7D21188D-E8C9-4D89-A4AB-F8F9C9751D02}" type="slidenum">
              <a:rPr lang="en-US" altLang="en-US" sz="1200">
                <a:latin typeface="Calibri" panose="020F0502020204030204" pitchFamily="34" charset="0"/>
                <a:cs typeface="Arial" panose="020B0604020202020204" pitchFamily="34" charset="0"/>
              </a:rPr>
              <a:pPr/>
              <a:t>5</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941155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xfrm>
            <a:off x="381000" y="685800"/>
            <a:ext cx="6096000" cy="3429000"/>
          </a:xfrm>
          <a:ln/>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87044"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5B716D8E-DF23-4B1D-9322-123F2FAED3F3}" type="slidenum">
              <a:rPr lang="en-US" altLang="en-US" sz="1200">
                <a:latin typeface="Calibri" panose="020F0502020204030204" pitchFamily="34" charset="0"/>
                <a:cs typeface="Arial" panose="020B0604020202020204" pitchFamily="34" charset="0"/>
              </a:rPr>
              <a:pPr/>
              <a:t>41</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83549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xfrm>
            <a:off x="381000" y="685800"/>
            <a:ext cx="6096000" cy="3429000"/>
          </a:xfrm>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8909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63B7C26C-B27A-4B38-8708-19428A0AB193}" type="slidenum">
              <a:rPr lang="en-US" altLang="en-US" sz="1200">
                <a:latin typeface="Calibri" panose="020F0502020204030204" pitchFamily="34" charset="0"/>
                <a:cs typeface="Arial" panose="020B0604020202020204" pitchFamily="34" charset="0"/>
              </a:rPr>
              <a:pPr/>
              <a:t>42</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267688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xfrm>
            <a:off x="381000" y="685800"/>
            <a:ext cx="6096000" cy="3429000"/>
          </a:xfrm>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91140"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86AB3930-5450-45B6-9A9B-FBF5A16C6B33}" type="slidenum">
              <a:rPr lang="en-US" altLang="en-US" sz="1200">
                <a:latin typeface="Calibri" panose="020F0502020204030204" pitchFamily="34" charset="0"/>
                <a:cs typeface="Arial" panose="020B0604020202020204" pitchFamily="34" charset="0"/>
              </a:rPr>
              <a:pPr/>
              <a:t>43</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96005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xfrm>
            <a:off x="381000" y="685800"/>
            <a:ext cx="6096000" cy="3429000"/>
          </a:xfrm>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93188"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4A6E8A49-6E2B-49C7-BAE7-65A7EB62807B}" type="slidenum">
              <a:rPr lang="en-US" altLang="en-US" sz="1200">
                <a:latin typeface="Calibri" panose="020F0502020204030204" pitchFamily="34" charset="0"/>
                <a:cs typeface="Arial" panose="020B0604020202020204" pitchFamily="34" charset="0"/>
              </a:rPr>
              <a:pPr/>
              <a:t>44</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392233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xfrm>
            <a:off x="381000" y="685800"/>
            <a:ext cx="6096000" cy="3429000"/>
          </a:xfrm>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95236"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E74C2C09-ACD8-4C8B-86CC-234F21445ED1}" type="slidenum">
              <a:rPr lang="en-US" altLang="en-US" sz="1200">
                <a:latin typeface="Calibri" panose="020F0502020204030204" pitchFamily="34" charset="0"/>
                <a:cs typeface="Arial" panose="020B0604020202020204" pitchFamily="34" charset="0"/>
              </a:rPr>
              <a:pPr/>
              <a:t>45</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760888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xfrm>
            <a:off x="381000" y="685800"/>
            <a:ext cx="6096000" cy="3429000"/>
          </a:xfrm>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97284"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45A444F1-7B7B-4BE2-A880-09BE6F922409}" type="slidenum">
              <a:rPr lang="en-US" altLang="en-US" sz="1200">
                <a:latin typeface="Calibri" panose="020F0502020204030204" pitchFamily="34" charset="0"/>
                <a:cs typeface="Arial" panose="020B0604020202020204" pitchFamily="34" charset="0"/>
              </a:rPr>
              <a:pPr/>
              <a:t>46</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61182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xfrm>
            <a:off x="381000" y="685800"/>
            <a:ext cx="6096000" cy="3429000"/>
          </a:xfrm>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9933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7E3812DA-F55F-4E08-819D-76307301D165}" type="slidenum">
              <a:rPr lang="en-US" altLang="en-US" sz="1200">
                <a:latin typeface="Calibri" panose="020F0502020204030204" pitchFamily="34" charset="0"/>
                <a:cs typeface="Arial" panose="020B0604020202020204" pitchFamily="34" charset="0"/>
              </a:rPr>
              <a:pPr/>
              <a:t>47</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61988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xfrm>
            <a:off x="381000" y="685800"/>
            <a:ext cx="6096000" cy="3429000"/>
          </a:xfrm>
          <a:ln/>
        </p:spPr>
      </p:sp>
      <p:sp>
        <p:nvSpPr>
          <p:cNvPr id="101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01380"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DE1901CD-22D8-4842-A3FC-0879D3F145A1}" type="slidenum">
              <a:rPr lang="en-US" altLang="en-US" sz="1200">
                <a:latin typeface="Calibri" panose="020F0502020204030204" pitchFamily="34" charset="0"/>
                <a:cs typeface="Arial" panose="020B0604020202020204" pitchFamily="34" charset="0"/>
              </a:rPr>
              <a:pPr/>
              <a:t>48</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685682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xfrm>
            <a:off x="381000" y="685800"/>
            <a:ext cx="6096000" cy="3429000"/>
          </a:xfrm>
          <a:ln/>
        </p:spPr>
      </p:sp>
      <p:sp>
        <p:nvSpPr>
          <p:cNvPr id="103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03428"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7342554D-E6A5-4A59-AC43-0342A23D1336}" type="slidenum">
              <a:rPr lang="en-US" altLang="en-US" sz="1200">
                <a:latin typeface="Calibri" panose="020F0502020204030204" pitchFamily="34" charset="0"/>
                <a:cs typeface="Arial" panose="020B0604020202020204" pitchFamily="34" charset="0"/>
              </a:rPr>
              <a:pPr/>
              <a:t>49</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856679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xfrm>
            <a:off x="381000" y="685800"/>
            <a:ext cx="6096000" cy="3429000"/>
          </a:xfrm>
          <a:ln/>
        </p:spPr>
      </p:sp>
      <p:sp>
        <p:nvSpPr>
          <p:cNvPr id="105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05476"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6906E124-7F7E-4A79-B592-5E61FA3596C8}" type="slidenum">
              <a:rPr lang="en-US" altLang="en-US" sz="1200">
                <a:latin typeface="Calibri" panose="020F0502020204030204" pitchFamily="34" charset="0"/>
                <a:cs typeface="Arial" panose="020B0604020202020204" pitchFamily="34" charset="0"/>
              </a:rPr>
              <a:pPr/>
              <a:t>50</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12057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xfrm>
            <a:off x="381000" y="685800"/>
            <a:ext cx="6096000" cy="3429000"/>
          </a:xfrm>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5364"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18A06D2E-0B39-4A84-8172-A6CDACB876E4}" type="slidenum">
              <a:rPr lang="en-US" altLang="en-US" sz="1200">
                <a:latin typeface="Calibri" panose="020F0502020204030204" pitchFamily="34" charset="0"/>
                <a:cs typeface="Arial" panose="020B0604020202020204" pitchFamily="34" charset="0"/>
              </a:rPr>
              <a:pPr/>
              <a:t>6</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634296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xfrm>
            <a:off x="381000" y="685800"/>
            <a:ext cx="6096000" cy="3429000"/>
          </a:xfrm>
          <a:ln/>
        </p:spPr>
      </p:sp>
      <p:sp>
        <p:nvSpPr>
          <p:cNvPr id="1075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07524"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87CDB66D-A63B-4605-BFFF-5971FD35BBB2}" type="slidenum">
              <a:rPr lang="en-US" altLang="en-US" sz="1200">
                <a:latin typeface="Calibri" panose="020F0502020204030204" pitchFamily="34" charset="0"/>
                <a:cs typeface="Arial" panose="020B0604020202020204" pitchFamily="34" charset="0"/>
              </a:rPr>
              <a:pPr/>
              <a:t>51</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626653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xfrm>
            <a:off x="381000" y="685800"/>
            <a:ext cx="6096000" cy="3429000"/>
          </a:xfrm>
          <a:ln/>
        </p:spPr>
      </p:sp>
      <p:sp>
        <p:nvSpPr>
          <p:cNvPr id="109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0957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BA6BCDED-41FA-4912-A55F-4D256B7940CB}" type="slidenum">
              <a:rPr lang="en-US" altLang="en-US" sz="1200">
                <a:latin typeface="Calibri" panose="020F0502020204030204" pitchFamily="34" charset="0"/>
                <a:cs typeface="Arial" panose="020B0604020202020204" pitchFamily="34" charset="0"/>
              </a:rPr>
              <a:pPr/>
              <a:t>52</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199848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xfrm>
            <a:off x="381000" y="685800"/>
            <a:ext cx="6096000" cy="3429000"/>
          </a:xfrm>
          <a:ln/>
        </p:spPr>
      </p:sp>
      <p:sp>
        <p:nvSpPr>
          <p:cNvPr id="111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11620"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8521F67E-F4EA-4AC8-846F-C8AE96931632}" type="slidenum">
              <a:rPr lang="en-US" altLang="en-US" sz="1200">
                <a:latin typeface="Calibri" panose="020F0502020204030204" pitchFamily="34" charset="0"/>
                <a:cs typeface="Arial" panose="020B0604020202020204" pitchFamily="34" charset="0"/>
              </a:rPr>
              <a:pPr/>
              <a:t>53</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94638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xfrm>
            <a:off x="381000" y="685800"/>
            <a:ext cx="6096000" cy="3429000"/>
          </a:xfrm>
          <a:ln/>
        </p:spPr>
      </p:sp>
      <p:sp>
        <p:nvSpPr>
          <p:cNvPr id="113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13668"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74F7527D-D105-4397-8A07-C8C78F0BAFC3}" type="slidenum">
              <a:rPr lang="en-US" altLang="en-US" sz="1200">
                <a:latin typeface="Calibri" panose="020F0502020204030204" pitchFamily="34" charset="0"/>
                <a:cs typeface="Arial" panose="020B0604020202020204" pitchFamily="34" charset="0"/>
              </a:rPr>
              <a:pPr/>
              <a:t>54</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936809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xfrm>
            <a:off x="381000" y="685800"/>
            <a:ext cx="6096000" cy="3429000"/>
          </a:xfrm>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15716"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3157342F-D68D-4832-9E2C-60B564BC264D}" type="slidenum">
              <a:rPr lang="en-US" altLang="en-US" sz="1200">
                <a:latin typeface="Calibri" panose="020F0502020204030204" pitchFamily="34" charset="0"/>
                <a:cs typeface="Arial" panose="020B0604020202020204" pitchFamily="34" charset="0"/>
              </a:rPr>
              <a:pPr/>
              <a:t>55</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060961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xfrm>
            <a:off x="381000" y="685800"/>
            <a:ext cx="6096000" cy="3429000"/>
          </a:xfrm>
          <a:ln/>
        </p:spPr>
      </p:sp>
      <p:sp>
        <p:nvSpPr>
          <p:cNvPr id="11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17764"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66860866-1FE3-4F17-BFB6-308942C70384}" type="slidenum">
              <a:rPr lang="en-US" altLang="en-US" sz="1200">
                <a:latin typeface="Calibri" panose="020F0502020204030204" pitchFamily="34" charset="0"/>
                <a:cs typeface="Arial" panose="020B0604020202020204" pitchFamily="34" charset="0"/>
              </a:rPr>
              <a:pPr/>
              <a:t>56</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714671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xfrm>
            <a:off x="381000" y="685800"/>
            <a:ext cx="6096000" cy="3429000"/>
          </a:xfrm>
          <a:ln/>
        </p:spPr>
      </p:sp>
      <p:sp>
        <p:nvSpPr>
          <p:cNvPr id="119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1981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FB736B0A-9E32-49C5-B348-CB2D66873FB8}" type="slidenum">
              <a:rPr lang="en-US" altLang="en-US" sz="1200">
                <a:latin typeface="Calibri" panose="020F0502020204030204" pitchFamily="34" charset="0"/>
                <a:cs typeface="Arial" panose="020B0604020202020204" pitchFamily="34" charset="0"/>
              </a:rPr>
              <a:pPr/>
              <a:t>57</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46763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xfrm>
            <a:off x="381000" y="685800"/>
            <a:ext cx="6096000" cy="3429000"/>
          </a:xfrm>
          <a:ln/>
        </p:spPr>
      </p:sp>
      <p:sp>
        <p:nvSpPr>
          <p:cNvPr id="121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21860"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30A34225-5DB1-40E2-908F-DFF9CEC91042}" type="slidenum">
              <a:rPr lang="en-US" altLang="en-US" sz="1200">
                <a:latin typeface="Calibri" panose="020F0502020204030204" pitchFamily="34" charset="0"/>
                <a:cs typeface="Arial" panose="020B0604020202020204" pitchFamily="34" charset="0"/>
              </a:rPr>
              <a:pPr/>
              <a:t>58</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306271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xfrm>
            <a:off x="381000" y="685800"/>
            <a:ext cx="6096000" cy="3429000"/>
          </a:xfrm>
          <a:ln/>
        </p:spPr>
      </p:sp>
      <p:sp>
        <p:nvSpPr>
          <p:cNvPr id="123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23908"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F2F32914-EDA6-49E1-BA56-850C79D01A7B}" type="slidenum">
              <a:rPr lang="en-US" altLang="en-US" sz="1200">
                <a:latin typeface="Calibri" panose="020F0502020204030204" pitchFamily="34" charset="0"/>
                <a:cs typeface="Arial" panose="020B0604020202020204" pitchFamily="34" charset="0"/>
              </a:rPr>
              <a:pPr/>
              <a:t>59</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153210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xfrm>
            <a:off x="381000" y="685800"/>
            <a:ext cx="6096000" cy="3429000"/>
          </a:xfrm>
          <a:ln/>
        </p:spPr>
      </p:sp>
      <p:sp>
        <p:nvSpPr>
          <p:cNvPr id="125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25956"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B8F980EB-7DFB-4F05-8C92-A98A2335D9F8}" type="slidenum">
              <a:rPr lang="en-US" altLang="en-US" sz="1200">
                <a:latin typeface="Calibri" panose="020F0502020204030204" pitchFamily="34" charset="0"/>
                <a:cs typeface="Arial" panose="020B0604020202020204" pitchFamily="34" charset="0"/>
              </a:rPr>
              <a:pPr/>
              <a:t>60</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20447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xfrm>
            <a:off x="381000" y="685800"/>
            <a:ext cx="6096000" cy="3429000"/>
          </a:xfrm>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741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F24C9372-72AE-41D3-953B-57765316E2BB}" type="slidenum">
              <a:rPr lang="en-US" altLang="en-US" sz="1200">
                <a:latin typeface="Calibri" panose="020F0502020204030204" pitchFamily="34" charset="0"/>
                <a:cs typeface="Arial" panose="020B0604020202020204" pitchFamily="34" charset="0"/>
              </a:rPr>
              <a:pPr/>
              <a:t>7</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335067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xfrm>
            <a:off x="381000" y="685800"/>
            <a:ext cx="6096000" cy="3429000"/>
          </a:xfrm>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28004"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6D4D20F9-067E-4206-9D90-2B5ED08F98F4}" type="slidenum">
              <a:rPr lang="en-US" altLang="en-US" sz="1200">
                <a:latin typeface="Calibri" panose="020F0502020204030204" pitchFamily="34" charset="0"/>
                <a:cs typeface="Arial" panose="020B0604020202020204" pitchFamily="34" charset="0"/>
              </a:rPr>
              <a:pPr/>
              <a:t>61</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954431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xfrm>
            <a:off x="381000" y="685800"/>
            <a:ext cx="6096000" cy="3429000"/>
          </a:xfrm>
          <a:ln/>
        </p:spPr>
      </p:sp>
      <p:sp>
        <p:nvSpPr>
          <p:cNvPr id="130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3005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EBA05029-8DF8-4272-97A8-79A940388E1C}" type="slidenum">
              <a:rPr lang="en-US" altLang="en-US" sz="1200">
                <a:latin typeface="Calibri" panose="020F0502020204030204" pitchFamily="34" charset="0"/>
                <a:cs typeface="Arial" panose="020B0604020202020204" pitchFamily="34" charset="0"/>
              </a:rPr>
              <a:pPr/>
              <a:t>62</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099269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xfrm>
            <a:off x="381000" y="685800"/>
            <a:ext cx="6096000" cy="3429000"/>
          </a:xfrm>
          <a:ln/>
        </p:spPr>
      </p:sp>
      <p:sp>
        <p:nvSpPr>
          <p:cNvPr id="1320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32100"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E3601A00-9EBC-4352-BE7E-BF2F89E0D84C}" type="slidenum">
              <a:rPr lang="en-US" altLang="en-US" sz="1200">
                <a:latin typeface="Calibri" panose="020F0502020204030204" pitchFamily="34" charset="0"/>
                <a:cs typeface="Arial" panose="020B0604020202020204" pitchFamily="34" charset="0"/>
              </a:rPr>
              <a:pPr/>
              <a:t>63</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328186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xfrm>
            <a:off x="381000" y="685800"/>
            <a:ext cx="6096000" cy="3429000"/>
          </a:xfrm>
          <a:ln/>
        </p:spPr>
      </p:sp>
      <p:sp>
        <p:nvSpPr>
          <p:cNvPr id="1341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34148"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1EC393E0-601E-467B-B386-0F5DFEF4042E}" type="slidenum">
              <a:rPr lang="en-US" altLang="en-US" sz="1200">
                <a:latin typeface="Calibri" panose="020F0502020204030204" pitchFamily="34" charset="0"/>
                <a:cs typeface="Arial" panose="020B0604020202020204" pitchFamily="34" charset="0"/>
              </a:rPr>
              <a:pPr/>
              <a:t>64</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139371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xfrm>
            <a:off x="381000" y="685800"/>
            <a:ext cx="6096000" cy="3429000"/>
          </a:xfrm>
          <a:ln/>
        </p:spPr>
      </p:sp>
      <p:sp>
        <p:nvSpPr>
          <p:cNvPr id="136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36196"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36B8ECE6-AC63-475D-B3D3-B6F453930CF8}" type="slidenum">
              <a:rPr lang="en-US" altLang="en-US" sz="1200">
                <a:latin typeface="Calibri" panose="020F0502020204030204" pitchFamily="34" charset="0"/>
                <a:cs typeface="Arial" panose="020B0604020202020204" pitchFamily="34" charset="0"/>
              </a:rPr>
              <a:pPr/>
              <a:t>65</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344795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4284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xfrm>
            <a:off x="381000" y="685800"/>
            <a:ext cx="6096000" cy="3429000"/>
          </a:xfrm>
          <a:ln/>
        </p:spPr>
      </p:sp>
      <p:sp>
        <p:nvSpPr>
          <p:cNvPr id="19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9460"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B9F99C64-7B76-4301-A7A6-1CB47CD8FC75}" type="slidenum">
              <a:rPr lang="en-US" altLang="en-US" sz="1200">
                <a:latin typeface="Calibri" panose="020F0502020204030204" pitchFamily="34" charset="0"/>
                <a:cs typeface="Arial" panose="020B0604020202020204" pitchFamily="34" charset="0"/>
              </a:rPr>
              <a:pPr/>
              <a:t>8</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99380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xfrm>
            <a:off x="381000" y="685800"/>
            <a:ext cx="6096000" cy="3429000"/>
          </a:xfrm>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21508"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A032C845-019F-4D5E-9682-3B3F4F26FFE3}" type="slidenum">
              <a:rPr lang="en-US" altLang="en-US" sz="1200">
                <a:latin typeface="Calibri" panose="020F0502020204030204" pitchFamily="34" charset="0"/>
                <a:cs typeface="Arial" panose="020B0604020202020204" pitchFamily="34" charset="0"/>
              </a:rPr>
              <a:pPr/>
              <a:t>9</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26612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381000" y="685800"/>
            <a:ext cx="6096000" cy="34290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23556"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42A1B190-92D3-4493-939E-FFB535EB44A5}" type="slidenum">
              <a:rPr lang="en-US" altLang="en-US" sz="1200">
                <a:latin typeface="Calibri" panose="020F0502020204030204" pitchFamily="34" charset="0"/>
                <a:cs typeface="Arial" panose="020B0604020202020204" pitchFamily="34" charset="0"/>
              </a:rPr>
              <a:pPr/>
              <a:t>10</a:t>
            </a:fld>
            <a:endParaRPr lang="en-US" altLang="en-US" sz="120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47222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1506201" y="6492875"/>
            <a:ext cx="457200" cy="365125"/>
          </a:xfrm>
          <a:prstGeom prst="rect">
            <a:avLst/>
          </a:prstGeom>
          <a:noFill/>
          <a:ln>
            <a:noFill/>
          </a:ln>
        </p:spPr>
        <p:txBody>
          <a:bodyPr lIns="91425" tIns="45700" rIns="91425" bIns="45700" anchor="ctr" anchorCtr="0">
            <a:noAutofit/>
          </a:bodyPr>
          <a:lstStyle>
            <a:lvl1pPr algn="ctr">
              <a:defRPr sz="1800" b="1">
                <a:solidFill>
                  <a:schemeClr val="bg1"/>
                </a:solidFill>
              </a:defRPr>
            </a:lvl1pPr>
          </a:lstStyle>
          <a:p>
            <a:pPr>
              <a:buSzPct val="25000"/>
            </a:pPr>
            <a:fld id="{00000000-1234-1234-1234-123412341234}" type="slidenum">
              <a:rPr lang="en-US" smtClean="0">
                <a:latin typeface="Calibri"/>
                <a:ea typeface="Calibri"/>
                <a:cs typeface="Calibri"/>
                <a:sym typeface="Calibri"/>
              </a:rPr>
              <a:pPr>
                <a:buSzPct val="25000"/>
              </a:pPr>
              <a:t>‹#›</a:t>
            </a:fld>
            <a:endParaRPr lang="en-US" dirty="0">
              <a:latin typeface="Calibri"/>
              <a:ea typeface="Calibri"/>
              <a:cs typeface="Calibri"/>
              <a:sym typeface="Calibri"/>
            </a:endParaRPr>
          </a:p>
        </p:txBody>
      </p:sp>
      <p:sp>
        <p:nvSpPr>
          <p:cNvPr id="7"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Building Applications Using C# / Session 04</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0481" y="20321"/>
            <a:ext cx="12115798" cy="6858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9" name="Shape 19"/>
          <p:cNvSpPr txBox="1">
            <a:spLocks noGrp="1"/>
          </p:cNvSpPr>
          <p:nvPr>
            <p:ph type="body" idx="1" hasCustomPrompt="1"/>
          </p:nvPr>
        </p:nvSpPr>
        <p:spPr>
          <a:xfrm>
            <a:off x="30480" y="762000"/>
            <a:ext cx="12115799" cy="5414963"/>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Wingdings" panose="05000000000000000000" pitchFamily="2" charset="2"/>
              <a:buChar char="Ø"/>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r>
              <a:rPr lang="en-US" dirty="0" smtClean="0"/>
              <a:t>  </a:t>
            </a:r>
            <a:endParaRPr dirty="0"/>
          </a:p>
        </p:txBody>
      </p:sp>
      <p:sp>
        <p:nvSpPr>
          <p:cNvPr id="22" name="Shape 22"/>
          <p:cNvSpPr txBox="1">
            <a:spLocks noGrp="1"/>
          </p:cNvSpPr>
          <p:nvPr>
            <p:ph type="sldNum" idx="12"/>
          </p:nvPr>
        </p:nvSpPr>
        <p:spPr>
          <a:xfrm>
            <a:off x="11582400" y="6457315"/>
            <a:ext cx="533399" cy="365125"/>
          </a:xfrm>
          <a:prstGeom prst="rect">
            <a:avLst/>
          </a:prstGeom>
          <a:noFill/>
          <a:ln>
            <a:noFill/>
          </a:ln>
        </p:spPr>
        <p:txBody>
          <a:bodyPr lIns="91425" tIns="45700" rIns="91425" bIns="45700" anchor="ctr" anchorCtr="0">
            <a:noAutofit/>
          </a:bodyPr>
          <a:lstStyle>
            <a:lvl1pPr algn="ctr">
              <a:defRPr sz="1600" b="1">
                <a:solidFill>
                  <a:schemeClr val="bg1"/>
                </a:solidFill>
              </a:defRPr>
            </a:lvl1pPr>
          </a:lstStyle>
          <a:p>
            <a:pPr>
              <a:buSzPct val="25000"/>
            </a:pPr>
            <a:fld id="{00000000-1234-1234-1234-123412341234}" type="slidenum">
              <a:rPr lang="en-US" smtClean="0">
                <a:latin typeface="Calibri"/>
                <a:ea typeface="Calibri"/>
                <a:cs typeface="Calibri"/>
                <a:sym typeface="Calibri"/>
              </a:rPr>
              <a:pPr>
                <a:buSzPct val="25000"/>
              </a:pPr>
              <a:t>‹#›</a:t>
            </a:fld>
            <a:endParaRPr lang="en-US" dirty="0">
              <a:latin typeface="Calibri"/>
              <a:ea typeface="Calibri"/>
              <a:cs typeface="Calibri"/>
              <a:sym typeface="Calibri"/>
            </a:endParaRPr>
          </a:p>
        </p:txBody>
      </p:sp>
      <p:sp>
        <p:nvSpPr>
          <p:cNvPr id="7"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Building Applications Using C# / Session 04</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alphaModFix/>
          </a:blip>
          <a:stretch>
            <a:fillRect l="-999" r="-999"/>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160" y="25400"/>
            <a:ext cx="12105640" cy="6604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 name="Shape 7"/>
          <p:cNvSpPr txBox="1">
            <a:spLocks noGrp="1"/>
          </p:cNvSpPr>
          <p:nvPr>
            <p:ph type="body" idx="1"/>
          </p:nvPr>
        </p:nvSpPr>
        <p:spPr>
          <a:xfrm>
            <a:off x="76200" y="838200"/>
            <a:ext cx="12039600" cy="5338763"/>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9"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Building Applications Using C# / Session 04</a:t>
            </a:r>
            <a:endParaRPr lang="en-US" dirty="0"/>
          </a:p>
        </p:txBody>
      </p:sp>
      <p:sp>
        <p:nvSpPr>
          <p:cNvPr id="10" name="Shape 10"/>
          <p:cNvSpPr txBox="1">
            <a:spLocks noGrp="1"/>
          </p:cNvSpPr>
          <p:nvPr>
            <p:ph type="sldNum" idx="12"/>
          </p:nvPr>
        </p:nvSpPr>
        <p:spPr>
          <a:xfrm>
            <a:off x="11506200" y="6497955"/>
            <a:ext cx="533399" cy="365125"/>
          </a:xfrm>
          <a:prstGeom prst="rect">
            <a:avLst/>
          </a:prstGeom>
          <a:noFill/>
          <a:ln>
            <a:noFill/>
          </a:ln>
        </p:spPr>
        <p:txBody>
          <a:bodyPr lIns="91425" tIns="45700" rIns="91425" bIns="45700" anchor="ctr" anchorCtr="0">
            <a:noAutofit/>
          </a:bodyPr>
          <a:lstStyle>
            <a:lvl1pPr algn="ctr">
              <a:defRPr sz="1600" b="1"/>
            </a:lvl1pPr>
          </a:lstStyle>
          <a:p>
            <a:pPr>
              <a:buSzPct val="25000"/>
            </a:pPr>
            <a:fld id="{00000000-1234-1234-1234-123412341234}" type="slidenum">
              <a:rPr lang="en-US" smtClean="0">
                <a:solidFill>
                  <a:srgbClr val="888888"/>
                </a:solidFill>
                <a:latin typeface="Calibri"/>
                <a:ea typeface="Calibri"/>
                <a:cs typeface="Calibri"/>
                <a:sym typeface="Calibri"/>
              </a:rPr>
              <a:pPr>
                <a:buSzPct val="25000"/>
              </a:pPr>
              <a:t>‹#›</a:t>
            </a:fld>
            <a:endParaRPr lang="en-US" dirty="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8.png"/><Relationship Id="rId7" Type="http://schemas.openxmlformats.org/officeDocument/2006/relationships/diagramColors" Target="../diagrams/colors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a:stretch/>
        </p:blipFill>
        <p:spPr>
          <a:xfrm>
            <a:off x="0" y="0"/>
            <a:ext cx="12368462" cy="6871366"/>
          </a:xfrm>
          <a:prstGeom prst="rect">
            <a:avLst/>
          </a:prstGeom>
          <a:noFill/>
          <a:ln>
            <a:noFill/>
          </a:ln>
        </p:spPr>
      </p:pic>
      <p:sp>
        <p:nvSpPr>
          <p:cNvPr id="85" name="Shape 85"/>
          <p:cNvSpPr/>
          <p:nvPr/>
        </p:nvSpPr>
        <p:spPr>
          <a:xfrm>
            <a:off x="838200" y="2232316"/>
            <a:ext cx="10891684" cy="1631215"/>
          </a:xfrm>
          <a:prstGeom prst="rect">
            <a:avLst/>
          </a:prstGeom>
          <a:noFill/>
          <a:ln>
            <a:noFill/>
          </a:ln>
        </p:spPr>
        <p:txBody>
          <a:bodyPr lIns="91425" tIns="45700" rIns="91425" bIns="45700" anchor="t" anchorCtr="0">
            <a:noAutofit/>
          </a:bodyPr>
          <a:lstStyle/>
          <a:p>
            <a:pPr lvl="0" algn="ctr">
              <a:buSzPct val="25000"/>
            </a:pPr>
            <a:r>
              <a:rPr lang="en-US" sz="4800" b="1" dirty="0" smtClean="0">
                <a:solidFill>
                  <a:schemeClr val="lt1"/>
                </a:solidFill>
              </a:rPr>
              <a:t>Session 06</a:t>
            </a:r>
            <a:endParaRPr lang="en-US" sz="4800" b="1" i="0" u="none" strike="noStrike" cap="none" dirty="0">
              <a:solidFill>
                <a:schemeClr val="lt1"/>
              </a:solidFill>
              <a:latin typeface="Arial"/>
              <a:ea typeface="Arial"/>
              <a:cs typeface="Arial"/>
              <a:sym typeface="Arial"/>
            </a:endParaRPr>
          </a:p>
          <a:p>
            <a:pPr marL="0" marR="0" lvl="0" indent="0" algn="ctr" rtl="0">
              <a:spcBef>
                <a:spcPts val="0"/>
              </a:spcBef>
              <a:buSzPct val="25000"/>
              <a:buNone/>
            </a:pPr>
            <a:r>
              <a:rPr lang="en-US" sz="4000" b="1" smtClean="0">
                <a:solidFill>
                  <a:schemeClr val="lt1"/>
                </a:solidFill>
              </a:rPr>
              <a:t>Classes and Methods</a:t>
            </a:r>
            <a:endParaRPr lang="en-US" sz="4000" b="1" i="0" u="none" strike="noStrike" cap="none" dirty="0">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p:txBody>
          <a:bodyPr/>
          <a:lstStyle/>
          <a:p>
            <a:pPr eaLnBrk="1" hangingPunct="1"/>
            <a:r>
              <a:rPr lang="en-US" altLang="en-US" smtClean="0">
                <a:latin typeface="Calibri" panose="020F0502020204030204" pitchFamily="34" charset="0"/>
              </a:rPr>
              <a:t>Guidelines for Naming Classes</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200" dirty="0">
                <a:latin typeface="Calibri" pitchFamily="34" charset="0"/>
              </a:rPr>
              <a:t>There are certain conventions to be followed for class names while creating a class that help you to follow a standard for naming classes. </a:t>
            </a:r>
          </a:p>
          <a:p>
            <a:pPr>
              <a:defRPr/>
            </a:pPr>
            <a:r>
              <a:rPr lang="en-US" sz="2200" dirty="0">
                <a:latin typeface="Calibri" pitchFamily="34" charset="0"/>
              </a:rPr>
              <a:t>These conventions state that a class name:</a:t>
            </a: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200" dirty="0">
              <a:latin typeface="Calibri" pitchFamily="34" charset="0"/>
            </a:endParaRPr>
          </a:p>
          <a:p>
            <a:pPr>
              <a:defRPr/>
            </a:pPr>
            <a:r>
              <a:rPr lang="en-US" sz="2200" dirty="0">
                <a:latin typeface="Calibri" pitchFamily="34" charset="0"/>
              </a:rPr>
              <a:t>Valid class names are: </a:t>
            </a:r>
            <a:r>
              <a:rPr lang="en-US" sz="2200" b="1" dirty="0">
                <a:latin typeface="Courier New" pitchFamily="49" charset="0"/>
                <a:cs typeface="Courier New" pitchFamily="49" charset="0"/>
              </a:rPr>
              <a:t>Account</a:t>
            </a:r>
            <a:r>
              <a:rPr lang="en-US" sz="2200" dirty="0">
                <a:latin typeface="Calibri" panose="020F0502020204030204" pitchFamily="34" charset="0"/>
                <a:cs typeface="Courier New" pitchFamily="49" charset="0"/>
              </a:rPr>
              <a:t>, </a:t>
            </a:r>
            <a:r>
              <a:rPr lang="en-US" sz="2200" b="1" dirty="0">
                <a:latin typeface="Courier New" pitchFamily="49" charset="0"/>
                <a:cs typeface="Courier New" pitchFamily="49" charset="0"/>
              </a:rPr>
              <a:t>@Account</a:t>
            </a:r>
            <a:r>
              <a:rPr lang="en-US" sz="2200" dirty="0">
                <a:latin typeface="Calibri" pitchFamily="34" charset="0"/>
              </a:rPr>
              <a:t>, and </a:t>
            </a:r>
            <a:r>
              <a:rPr lang="en-US" sz="2200" b="1" dirty="0">
                <a:latin typeface="Courier New" pitchFamily="49" charset="0"/>
                <a:cs typeface="Courier New" pitchFamily="49" charset="0"/>
              </a:rPr>
              <a:t>_Account</a:t>
            </a:r>
            <a:r>
              <a:rPr lang="en-US" sz="2200" dirty="0">
                <a:latin typeface="Calibri" pitchFamily="34" charset="0"/>
              </a:rPr>
              <a:t>.  </a:t>
            </a:r>
          </a:p>
          <a:p>
            <a:pPr>
              <a:defRPr/>
            </a:pPr>
            <a:r>
              <a:rPr lang="en-US" sz="2200" dirty="0">
                <a:latin typeface="Calibri" pitchFamily="34" charset="0"/>
              </a:rPr>
              <a:t>Invalid class names are: </a:t>
            </a:r>
            <a:r>
              <a:rPr lang="en-US" sz="2200" b="1" dirty="0">
                <a:latin typeface="Courier New" pitchFamily="49" charset="0"/>
                <a:cs typeface="Courier New" pitchFamily="49" charset="0"/>
              </a:rPr>
              <a:t>2account</a:t>
            </a:r>
            <a:r>
              <a:rPr lang="en-US" sz="2200" dirty="0">
                <a:latin typeface="Calibri" panose="020F0502020204030204" pitchFamily="34" charset="0"/>
                <a:cs typeface="Courier New" pitchFamily="49" charset="0"/>
              </a:rPr>
              <a:t>, </a:t>
            </a:r>
            <a:r>
              <a:rPr lang="en-US" sz="2200" b="1" dirty="0">
                <a:latin typeface="Courier New" pitchFamily="49" charset="0"/>
                <a:cs typeface="Courier New" pitchFamily="49" charset="0"/>
              </a:rPr>
              <a:t>class</a:t>
            </a:r>
            <a:r>
              <a:rPr lang="en-US" sz="2200" dirty="0">
                <a:latin typeface="Calibri" panose="020F0502020204030204" pitchFamily="34" charset="0"/>
                <a:cs typeface="Courier New" pitchFamily="49" charset="0"/>
              </a:rPr>
              <a:t>, </a:t>
            </a:r>
            <a:r>
              <a:rPr lang="en-US" sz="2200" b="1" dirty="0">
                <a:latin typeface="Courier New" pitchFamily="49" charset="0"/>
                <a:cs typeface="Courier New" pitchFamily="49" charset="0"/>
              </a:rPr>
              <a:t>Acccount</a:t>
            </a:r>
            <a:r>
              <a:rPr lang="en-US" sz="2200" dirty="0">
                <a:latin typeface="Calibri" pitchFamily="34" charset="0"/>
              </a:rPr>
              <a:t>, and </a:t>
            </a:r>
            <a:r>
              <a:rPr lang="en-US" sz="2200" b="1" dirty="0">
                <a:latin typeface="Courier New" pitchFamily="49" charset="0"/>
                <a:cs typeface="Courier New" pitchFamily="49" charset="0"/>
              </a:rPr>
              <a:t>Account123</a:t>
            </a:r>
            <a:r>
              <a:rPr lang="en-US" sz="2200" dirty="0">
                <a:latin typeface="Calibri" pitchFamily="34" charset="0"/>
              </a:rPr>
              <a:t>.</a:t>
            </a:r>
          </a:p>
          <a:p>
            <a:pPr>
              <a:defRPr/>
            </a:pPr>
            <a:endParaRPr lang="en-US" sz="2400" dirty="0">
              <a:latin typeface="Calibri" pitchFamily="34" charset="0"/>
            </a:endParaRPr>
          </a:p>
          <a:p>
            <a:pPr>
              <a:buFont typeface="Wingdings" panose="05000000000000000000" pitchFamily="2" charset="2"/>
              <a:buNone/>
              <a:defRPr/>
            </a:pPr>
            <a:endParaRPr lang="en-US" sz="1800" dirty="0"/>
          </a:p>
          <a:p>
            <a:pPr>
              <a:defRPr/>
            </a:pPr>
            <a:endParaRPr lang="en-US" sz="1800" dirty="0"/>
          </a:p>
          <a:p>
            <a:pPr marL="400050">
              <a:defRPr/>
            </a:pPr>
            <a:endParaRPr lang="en-GB" sz="2000" dirty="0"/>
          </a:p>
          <a:p>
            <a:pPr>
              <a:defRPr/>
            </a:pPr>
            <a:endParaRPr lang="en-GB" dirty="0"/>
          </a:p>
        </p:txBody>
      </p:sp>
      <p:sp>
        <p:nvSpPr>
          <p:cNvPr id="22532"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A1DE9E5C-D2B1-454D-9712-9CE800D6B926}" type="slidenum">
              <a:rPr lang="en-IN" altLang="en-US" sz="1200">
                <a:solidFill>
                  <a:schemeClr val="bg1"/>
                </a:solidFill>
                <a:latin typeface="Calibri" panose="020F0502020204030204" pitchFamily="34" charset="0"/>
              </a:rPr>
              <a:pPr>
                <a:spcBef>
                  <a:spcPct val="50000"/>
                </a:spcBef>
                <a:buClrTx/>
                <a:buSzTx/>
                <a:buFontTx/>
                <a:buNone/>
              </a:pPr>
              <a:t>10</a:t>
            </a:fld>
            <a:endParaRPr lang="en-IN" altLang="en-US" sz="1200">
              <a:solidFill>
                <a:schemeClr val="bg1"/>
              </a:solidFill>
              <a:latin typeface="Calibri" panose="020F0502020204030204" pitchFamily="34" charset="0"/>
            </a:endParaRPr>
          </a:p>
        </p:txBody>
      </p:sp>
      <p:sp>
        <p:nvSpPr>
          <p:cNvPr id="22533"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graphicFrame>
        <p:nvGraphicFramePr>
          <p:cNvPr id="7" name="Diagram 6"/>
          <p:cNvGraphicFramePr/>
          <p:nvPr/>
        </p:nvGraphicFramePr>
        <p:xfrm>
          <a:off x="3352800" y="1905000"/>
          <a:ext cx="56388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538" name="Text Box 4"/>
          <p:cNvSpPr txBox="1">
            <a:spLocks noChangeArrowheads="1"/>
          </p:cNvSpPr>
          <p:nvPr/>
        </p:nvSpPr>
        <p:spPr bwMode="auto">
          <a:xfrm>
            <a:off x="1752600" y="487680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Example</a:t>
            </a:r>
          </a:p>
        </p:txBody>
      </p:sp>
    </p:spTree>
    <p:extLst>
      <p:ext uri="{BB962C8B-B14F-4D97-AF65-F5344CB8AC3E}">
        <p14:creationId xmlns:p14="http://schemas.microsoft.com/office/powerpoint/2010/main" val="25424750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2"/>
          <p:cNvSpPr>
            <a:spLocks noGrp="1"/>
          </p:cNvSpPr>
          <p:nvPr>
            <p:ph type="title"/>
          </p:nvPr>
        </p:nvSpPr>
        <p:spPr/>
        <p:txBody>
          <a:bodyPr/>
          <a:lstStyle/>
          <a:p>
            <a:pPr eaLnBrk="1" hangingPunct="1"/>
            <a:r>
              <a:rPr lang="en-US" altLang="en-US" smtClean="0">
                <a:latin typeface="Calibri" panose="020F0502020204030204" pitchFamily="34" charset="0"/>
              </a:rPr>
              <a:t>Main Method</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400" dirty="0">
                <a:latin typeface="Calibri" pitchFamily="34" charset="0"/>
              </a:rPr>
              <a:t>The </a:t>
            </a:r>
            <a:r>
              <a:rPr lang="en-US" sz="2400" dirty="0">
                <a:latin typeface="Courier New" pitchFamily="49" charset="0"/>
                <a:cs typeface="Courier New" pitchFamily="49" charset="0"/>
              </a:rPr>
              <a:t>Main()</a:t>
            </a:r>
            <a:r>
              <a:rPr lang="en-US" sz="2400" dirty="0">
                <a:latin typeface="Calibri" pitchFamily="34" charset="0"/>
              </a:rPr>
              <a:t>method indicates to the CLR that this is the first method of the program which is declared within a class and specifies where the program execution begins.</a:t>
            </a:r>
          </a:p>
          <a:p>
            <a:pPr>
              <a:defRPr/>
            </a:pPr>
            <a:endParaRPr lang="en-US" sz="2400" dirty="0">
              <a:latin typeface="Calibri" pitchFamily="34" charset="0"/>
            </a:endParaRPr>
          </a:p>
          <a:p>
            <a:pPr>
              <a:defRPr/>
            </a:pPr>
            <a:r>
              <a:rPr lang="en-US" sz="2400" dirty="0">
                <a:latin typeface="Calibri" pitchFamily="34" charset="0"/>
              </a:rPr>
              <a:t>Every C# program that is to be executed must have a </a:t>
            </a:r>
            <a:r>
              <a:rPr lang="en-US" sz="2400" dirty="0">
                <a:latin typeface="Courier New" pitchFamily="49" charset="0"/>
                <a:cs typeface="Courier New" pitchFamily="49" charset="0"/>
              </a:rPr>
              <a:t>Main() </a:t>
            </a:r>
            <a:r>
              <a:rPr lang="en-US" sz="2400" dirty="0">
                <a:latin typeface="Calibri" pitchFamily="34" charset="0"/>
              </a:rPr>
              <a:t>method as it is the entry point to the program.</a:t>
            </a:r>
          </a:p>
          <a:p>
            <a:pPr>
              <a:defRPr/>
            </a:pPr>
            <a:endParaRPr lang="en-US" sz="2400" dirty="0">
              <a:latin typeface="Calibri" pitchFamily="34" charset="0"/>
            </a:endParaRPr>
          </a:p>
          <a:p>
            <a:pPr>
              <a:defRPr/>
            </a:pPr>
            <a:r>
              <a:rPr lang="en-US" sz="2400" dirty="0">
                <a:latin typeface="Calibri" pitchFamily="34" charset="0"/>
              </a:rPr>
              <a:t>The return type of the </a:t>
            </a:r>
            <a:r>
              <a:rPr lang="en-US" sz="2400" dirty="0">
                <a:latin typeface="Courier New" pitchFamily="49" charset="0"/>
                <a:cs typeface="Courier New" pitchFamily="49" charset="0"/>
              </a:rPr>
              <a:t>Main()</a:t>
            </a:r>
            <a:r>
              <a:rPr lang="en-US" sz="2400" dirty="0">
                <a:latin typeface="Calibri" pitchFamily="34" charset="0"/>
              </a:rPr>
              <a:t>in C# can be </a:t>
            </a:r>
            <a:r>
              <a:rPr lang="en-US" sz="2400" dirty="0" err="1">
                <a:latin typeface="Courier New" pitchFamily="49" charset="0"/>
                <a:cs typeface="Courier New" pitchFamily="49" charset="0"/>
              </a:rPr>
              <a:t>int</a:t>
            </a:r>
            <a:r>
              <a:rPr lang="en-US" sz="2400" dirty="0">
                <a:latin typeface="Calibri" pitchFamily="34" charset="0"/>
              </a:rPr>
              <a:t> or </a:t>
            </a:r>
            <a:r>
              <a:rPr lang="en-US" sz="2400" dirty="0">
                <a:latin typeface="Courier New" pitchFamily="49" charset="0"/>
                <a:cs typeface="Courier New" pitchFamily="49" charset="0"/>
              </a:rPr>
              <a:t>void</a:t>
            </a:r>
            <a:r>
              <a:rPr lang="en-US" sz="2400" dirty="0">
                <a:latin typeface="Calibri" pitchFamily="34" charset="0"/>
              </a:rPr>
              <a:t>.</a:t>
            </a:r>
          </a:p>
          <a:p>
            <a:pPr>
              <a:defRPr/>
            </a:pPr>
            <a:endParaRPr lang="en-US" sz="1800" dirty="0"/>
          </a:p>
          <a:p>
            <a:pPr>
              <a:defRPr/>
            </a:pPr>
            <a:endParaRPr lang="en-US" sz="1800" dirty="0"/>
          </a:p>
          <a:p>
            <a:pPr>
              <a:defRPr/>
            </a:pPr>
            <a:endParaRPr lang="en-US" sz="1800" dirty="0"/>
          </a:p>
          <a:p>
            <a:pPr marL="400050">
              <a:buNone/>
              <a:defRPr/>
            </a:pPr>
            <a:endParaRPr lang="en-GB" sz="2000" dirty="0"/>
          </a:p>
          <a:p>
            <a:pPr>
              <a:defRPr/>
            </a:pPr>
            <a:endParaRPr lang="en-GB" dirty="0"/>
          </a:p>
        </p:txBody>
      </p:sp>
      <p:sp>
        <p:nvSpPr>
          <p:cNvPr id="24580"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AB30CEE0-E6A8-43C2-9B61-835E37B9B968}" type="slidenum">
              <a:rPr lang="en-IN" altLang="en-US" sz="1200">
                <a:solidFill>
                  <a:schemeClr val="bg1"/>
                </a:solidFill>
                <a:latin typeface="Calibri" panose="020F0502020204030204" pitchFamily="34" charset="0"/>
              </a:rPr>
              <a:pPr>
                <a:spcBef>
                  <a:spcPct val="50000"/>
                </a:spcBef>
                <a:buClrTx/>
                <a:buSzTx/>
                <a:buFontTx/>
                <a:buNone/>
              </a:pPr>
              <a:t>11</a:t>
            </a:fld>
            <a:endParaRPr lang="en-IN" altLang="en-US" sz="1200">
              <a:solidFill>
                <a:schemeClr val="bg1"/>
              </a:solidFill>
              <a:latin typeface="Calibri" panose="020F0502020204030204" pitchFamily="34" charset="0"/>
            </a:endParaRPr>
          </a:p>
        </p:txBody>
      </p:sp>
      <p:sp>
        <p:nvSpPr>
          <p:cNvPr id="24581" name="Footer Placeholder 5"/>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Tree>
    <p:extLst>
      <p:ext uri="{BB962C8B-B14F-4D97-AF65-F5344CB8AC3E}">
        <p14:creationId xmlns:p14="http://schemas.microsoft.com/office/powerpoint/2010/main" val="20578790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
          <p:cNvSpPr>
            <a:spLocks noGrp="1"/>
          </p:cNvSpPr>
          <p:nvPr>
            <p:ph type="title"/>
          </p:nvPr>
        </p:nvSpPr>
        <p:spPr/>
        <p:txBody>
          <a:bodyPr/>
          <a:lstStyle/>
          <a:p>
            <a:pPr eaLnBrk="1" hangingPunct="1"/>
            <a:r>
              <a:rPr lang="en-US" altLang="en-US" smtClean="0">
                <a:latin typeface="Calibri" panose="020F0502020204030204" pitchFamily="34" charset="0"/>
              </a:rPr>
              <a:t>Instantiating Objects 1-2</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400" dirty="0">
                <a:latin typeface="Calibri" pitchFamily="34" charset="0"/>
              </a:rPr>
              <a:t>It is necessary to create an object of the class to access the variables and methods defined within it. </a:t>
            </a:r>
          </a:p>
          <a:p>
            <a:pPr>
              <a:defRPr/>
            </a:pPr>
            <a:r>
              <a:rPr lang="en-US" sz="2400" dirty="0">
                <a:latin typeface="Calibri" pitchFamily="34" charset="0"/>
              </a:rPr>
              <a:t>In C#, an object is instantiated using the </a:t>
            </a:r>
            <a:r>
              <a:rPr lang="en-US" sz="2400" dirty="0">
                <a:latin typeface="Courier New" pitchFamily="49" charset="0"/>
                <a:cs typeface="Courier New" pitchFamily="49" charset="0"/>
              </a:rPr>
              <a:t>new</a:t>
            </a:r>
            <a:r>
              <a:rPr lang="en-US" sz="2400" dirty="0">
                <a:latin typeface="Calibri" pitchFamily="34" charset="0"/>
              </a:rPr>
              <a:t> keyword. On encountering the new keyword, the Just-in-Time (JIT) compiler allocates memory for the object and returns a reference of that allocated memory.</a:t>
            </a:r>
          </a:p>
          <a:p>
            <a:pPr>
              <a:defRPr/>
            </a:pPr>
            <a:r>
              <a:rPr lang="en-US" sz="2400" dirty="0">
                <a:latin typeface="Calibri" pitchFamily="34" charset="0"/>
              </a:rPr>
              <a:t>The following syntax is used to instantiate an object.</a:t>
            </a:r>
          </a:p>
          <a:p>
            <a:pPr>
              <a:defRPr/>
            </a:pPr>
            <a:endParaRPr lang="en-US" sz="1800" dirty="0"/>
          </a:p>
          <a:p>
            <a:pPr>
              <a:defRPr/>
            </a:pPr>
            <a:endParaRPr lang="en-US" sz="1800" dirty="0"/>
          </a:p>
          <a:p>
            <a:pPr>
              <a:buFont typeface="Wingdings" panose="05000000000000000000" pitchFamily="2" charset="2"/>
              <a:buNone/>
              <a:defRPr/>
            </a:pPr>
            <a:endParaRPr lang="en-US" sz="2400" dirty="0">
              <a:latin typeface="Calibri" pitchFamily="34" charset="0"/>
            </a:endParaRPr>
          </a:p>
          <a:p>
            <a:pPr>
              <a:buFont typeface="Wingdings" panose="05000000000000000000" pitchFamily="2" charset="2"/>
              <a:buNone/>
              <a:defRPr/>
            </a:pPr>
            <a:r>
              <a:rPr lang="en-US" sz="2400" dirty="0">
                <a:latin typeface="Calibri" pitchFamily="34" charset="0"/>
              </a:rPr>
              <a:t>where,</a:t>
            </a:r>
          </a:p>
          <a:p>
            <a:pPr lvl="1">
              <a:defRPr/>
            </a:pPr>
            <a:r>
              <a:rPr lang="en-US" sz="2000" dirty="0" err="1">
                <a:latin typeface="Courier New" pitchFamily="49" charset="0"/>
                <a:cs typeface="Courier New" pitchFamily="49" charset="0"/>
              </a:rPr>
              <a:t>ClassName</a:t>
            </a:r>
            <a:r>
              <a:rPr lang="en-US" sz="2000" dirty="0">
                <a:latin typeface="Calibri" panose="020F0502020204030204" pitchFamily="34" charset="0"/>
                <a:cs typeface="Courier New" pitchFamily="49" charset="0"/>
              </a:rPr>
              <a:t>:</a:t>
            </a:r>
            <a:r>
              <a:rPr lang="en-US" sz="2000" dirty="0">
                <a:latin typeface="Courier New" pitchFamily="49" charset="0"/>
                <a:cs typeface="Courier New" pitchFamily="49" charset="0"/>
              </a:rPr>
              <a:t> </a:t>
            </a:r>
            <a:r>
              <a:rPr lang="en-US" sz="2000" dirty="0">
                <a:latin typeface="Calibri" pitchFamily="34" charset="0"/>
              </a:rPr>
              <a:t>Specifies the name of the class.</a:t>
            </a:r>
          </a:p>
          <a:p>
            <a:pPr lvl="1">
              <a:defRPr/>
            </a:pPr>
            <a:r>
              <a:rPr lang="en-US" sz="2000" dirty="0">
                <a:latin typeface="Calibri" pitchFamily="34" charset="0"/>
              </a:rPr>
              <a:t> </a:t>
            </a:r>
            <a:r>
              <a:rPr lang="en-US" sz="2000" dirty="0">
                <a:latin typeface="Courier New" pitchFamily="49" charset="0"/>
                <a:cs typeface="Courier New" pitchFamily="49" charset="0"/>
              </a:rPr>
              <a:t>objectName</a:t>
            </a:r>
            <a:r>
              <a:rPr lang="en-US" sz="2000" dirty="0">
                <a:latin typeface="Calibri" pitchFamily="34" charset="0"/>
              </a:rPr>
              <a:t>: Specifies the name of the object.</a:t>
            </a:r>
            <a:endParaRPr lang="en-US" sz="2000" dirty="0"/>
          </a:p>
          <a:p>
            <a:pPr>
              <a:buFont typeface="Wingdings" panose="05000000000000000000" pitchFamily="2" charset="2"/>
              <a:buNone/>
              <a:defRPr/>
            </a:pPr>
            <a:endParaRPr lang="en-US" sz="2400" dirty="0">
              <a:latin typeface="Calibri" pitchFamily="34" charset="0"/>
            </a:endParaRPr>
          </a:p>
          <a:p>
            <a:pPr marL="400050">
              <a:defRPr/>
            </a:pPr>
            <a:endParaRPr lang="en-GB" sz="2000" dirty="0"/>
          </a:p>
          <a:p>
            <a:pPr>
              <a:defRPr/>
            </a:pPr>
            <a:endParaRPr lang="en-GB" dirty="0"/>
          </a:p>
        </p:txBody>
      </p:sp>
      <p:sp>
        <p:nvSpPr>
          <p:cNvPr id="26628"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33B368DF-DBE9-4FDE-833A-C67AAE2588E3}" type="slidenum">
              <a:rPr lang="en-IN" altLang="en-US" sz="1200">
                <a:solidFill>
                  <a:schemeClr val="bg1"/>
                </a:solidFill>
                <a:latin typeface="Calibri" panose="020F0502020204030204" pitchFamily="34" charset="0"/>
              </a:rPr>
              <a:pPr>
                <a:spcBef>
                  <a:spcPct val="50000"/>
                </a:spcBef>
                <a:buClrTx/>
                <a:buSzTx/>
                <a:buFontTx/>
                <a:buNone/>
              </a:pPr>
              <a:t>12</a:t>
            </a:fld>
            <a:endParaRPr lang="en-IN" altLang="en-US" sz="1200">
              <a:solidFill>
                <a:schemeClr val="bg1"/>
              </a:solidFill>
              <a:latin typeface="Calibri" panose="020F0502020204030204" pitchFamily="34" charset="0"/>
            </a:endParaRPr>
          </a:p>
        </p:txBody>
      </p:sp>
      <p:sp>
        <p:nvSpPr>
          <p:cNvPr id="26629"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26633" name="Rectangle 5"/>
          <p:cNvSpPr>
            <a:spLocks noChangeArrowheads="1"/>
          </p:cNvSpPr>
          <p:nvPr/>
        </p:nvSpPr>
        <p:spPr bwMode="auto">
          <a:xfrm>
            <a:off x="2209800" y="4114800"/>
            <a:ext cx="7620000" cy="457200"/>
          </a:xfrm>
          <a:prstGeom prst="rect">
            <a:avLst/>
          </a:prstGeom>
          <a:solidFill>
            <a:srgbClr val="FFFF00">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600">
                <a:latin typeface="Courier New" panose="02070309020205020404" pitchFamily="49" charset="0"/>
              </a:rPr>
              <a:t> </a:t>
            </a:r>
            <a:r>
              <a:rPr lang="en-US" altLang="en-US" sz="1600">
                <a:latin typeface="Courier New" panose="02070309020205020404" pitchFamily="49" charset="0"/>
                <a:cs typeface="Courier New" panose="02070309020205020404" pitchFamily="49" charset="0"/>
              </a:rPr>
              <a:t>&lt;ClassName&gt;&lt;objectName&gt; </a:t>
            </a:r>
            <a:r>
              <a:rPr lang="en-US" altLang="en-US" sz="1600">
                <a:latin typeface="Courier New" panose="02070309020205020404" pitchFamily="49" charset="0"/>
              </a:rPr>
              <a:t>= </a:t>
            </a:r>
            <a:r>
              <a:rPr lang="en-US" altLang="en-US" sz="1600">
                <a:latin typeface="Courier New" panose="02070309020205020404" pitchFamily="49" charset="0"/>
                <a:cs typeface="Courier New" panose="02070309020205020404" pitchFamily="49" charset="0"/>
              </a:rPr>
              <a:t>new</a:t>
            </a:r>
            <a:r>
              <a:rPr lang="en-US" altLang="en-US" sz="1600">
                <a:latin typeface="Courier New" panose="02070309020205020404" pitchFamily="49" charset="0"/>
              </a:rPr>
              <a:t> </a:t>
            </a:r>
            <a:r>
              <a:rPr lang="en-US" altLang="en-US" sz="1600">
                <a:latin typeface="Courier New" panose="02070309020205020404" pitchFamily="49" charset="0"/>
                <a:cs typeface="Courier New" panose="02070309020205020404" pitchFamily="49" charset="0"/>
              </a:rPr>
              <a:t>&lt;ClassName&gt;();</a:t>
            </a:r>
            <a:endParaRPr lang="en-US" altLang="en-US" sz="1600">
              <a:latin typeface="Courier New" panose="02070309020205020404" pitchFamily="49" charset="0"/>
            </a:endParaRPr>
          </a:p>
        </p:txBody>
      </p:sp>
      <p:sp>
        <p:nvSpPr>
          <p:cNvPr id="26634" name="Text Box 4"/>
          <p:cNvSpPr txBox="1">
            <a:spLocks noChangeArrowheads="1"/>
          </p:cNvSpPr>
          <p:nvPr/>
        </p:nvSpPr>
        <p:spPr bwMode="auto">
          <a:xfrm>
            <a:off x="2209800" y="358140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Syntax</a:t>
            </a:r>
          </a:p>
        </p:txBody>
      </p:sp>
    </p:spTree>
    <p:extLst>
      <p:ext uri="{BB962C8B-B14F-4D97-AF65-F5344CB8AC3E}">
        <p14:creationId xmlns:p14="http://schemas.microsoft.com/office/powerpoint/2010/main" val="14644621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2"/>
          <p:cNvSpPr>
            <a:spLocks noGrp="1"/>
          </p:cNvSpPr>
          <p:nvPr>
            <p:ph type="title"/>
          </p:nvPr>
        </p:nvSpPr>
        <p:spPr/>
        <p:txBody>
          <a:bodyPr/>
          <a:lstStyle/>
          <a:p>
            <a:pPr eaLnBrk="1" hangingPunct="1"/>
            <a:r>
              <a:rPr lang="en-US" altLang="en-US" smtClean="0">
                <a:latin typeface="Calibri" panose="020F0502020204030204" pitchFamily="34" charset="0"/>
              </a:rPr>
              <a:t>Instantiating Objects 2-2</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marL="400050">
              <a:defRPr/>
            </a:pPr>
            <a:endParaRPr lang="en-GB" sz="2000" dirty="0"/>
          </a:p>
          <a:p>
            <a:pPr>
              <a:defRPr/>
            </a:pPr>
            <a:endParaRPr lang="en-GB" dirty="0"/>
          </a:p>
        </p:txBody>
      </p:sp>
      <p:sp>
        <p:nvSpPr>
          <p:cNvPr id="28676"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D920763C-2D03-4AB7-A1F8-44A734788877}" type="slidenum">
              <a:rPr lang="en-IN" altLang="en-US" sz="1200">
                <a:solidFill>
                  <a:schemeClr val="bg1"/>
                </a:solidFill>
                <a:latin typeface="Calibri" panose="020F0502020204030204" pitchFamily="34" charset="0"/>
              </a:rPr>
              <a:pPr>
                <a:spcBef>
                  <a:spcPct val="50000"/>
                </a:spcBef>
                <a:buClrTx/>
                <a:buSzTx/>
                <a:buFontTx/>
                <a:buNone/>
              </a:pPr>
              <a:t>13</a:t>
            </a:fld>
            <a:endParaRPr lang="en-IN" altLang="en-US" sz="1200">
              <a:solidFill>
                <a:schemeClr val="bg1"/>
              </a:solidFill>
              <a:latin typeface="Calibri" panose="020F0502020204030204" pitchFamily="34" charset="0"/>
            </a:endParaRPr>
          </a:p>
        </p:txBody>
      </p:sp>
      <p:sp>
        <p:nvSpPr>
          <p:cNvPr id="28677"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pic>
        <p:nvPicPr>
          <p:cNvPr id="28681" name="Picture 8" descr="Capture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1" y="1447800"/>
            <a:ext cx="6061075"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2" name="Content Placeholder 2"/>
          <p:cNvSpPr txBox="1">
            <a:spLocks/>
          </p:cNvSpPr>
          <p:nvPr/>
        </p:nvSpPr>
        <p:spPr bwMode="auto">
          <a:xfrm>
            <a:off x="1752600" y="762000"/>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r>
              <a:rPr lang="en-US" altLang="en-US" sz="2400">
                <a:latin typeface="Calibri" panose="020F0502020204030204" pitchFamily="34" charset="0"/>
              </a:rPr>
              <a:t>The following figure displays an example of object instantiation:</a:t>
            </a:r>
            <a:endParaRPr lang="en-GB" altLang="en-US"/>
          </a:p>
        </p:txBody>
      </p:sp>
    </p:spTree>
    <p:extLst>
      <p:ext uri="{BB962C8B-B14F-4D97-AF65-F5344CB8AC3E}">
        <p14:creationId xmlns:p14="http://schemas.microsoft.com/office/powerpoint/2010/main" val="17243804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p:txBody>
          <a:bodyPr/>
          <a:lstStyle/>
          <a:p>
            <a:pPr eaLnBrk="1" hangingPunct="1"/>
            <a:r>
              <a:rPr lang="en-US" altLang="en-US" smtClean="0">
                <a:latin typeface="Calibri" panose="020F0502020204030204" pitchFamily="34" charset="0"/>
              </a:rPr>
              <a:t>Methods</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400" dirty="0">
                <a:latin typeface="Calibri" pitchFamily="34" charset="0"/>
              </a:rPr>
              <a:t>Methods are functions declared in a class and may be used to perform operations on class variables.</a:t>
            </a:r>
          </a:p>
          <a:p>
            <a:pPr>
              <a:defRPr/>
            </a:pPr>
            <a:r>
              <a:rPr lang="en-US" sz="2400" dirty="0">
                <a:latin typeface="Calibri" pitchFamily="34" charset="0"/>
              </a:rPr>
              <a:t>They are blocks of code that can take parameters and may or may not return a value.</a:t>
            </a:r>
          </a:p>
          <a:p>
            <a:pPr>
              <a:defRPr/>
            </a:pPr>
            <a:r>
              <a:rPr lang="en-US" sz="2400" dirty="0">
                <a:latin typeface="Calibri" pitchFamily="34" charset="0"/>
              </a:rPr>
              <a:t>A method implements the behavior of an object, which can be accessed by instantiating the object of the class in which it is defined and then invoking the method.</a:t>
            </a:r>
          </a:p>
          <a:p>
            <a:pPr>
              <a:defRPr/>
            </a:pPr>
            <a:r>
              <a:rPr lang="en-US" sz="2400" dirty="0">
                <a:latin typeface="Calibri" pitchFamily="34" charset="0"/>
              </a:rPr>
              <a:t>Methods specify the manner in which a particular operation is to be carried out on the required data members of the class.</a:t>
            </a:r>
            <a:endParaRPr lang="en-US" sz="2400" b="1" dirty="0">
              <a:latin typeface="Calibri" pitchFamily="34" charset="0"/>
            </a:endParaRPr>
          </a:p>
          <a:p>
            <a:pPr>
              <a:defRPr/>
            </a:pPr>
            <a:endParaRPr lang="en-US" sz="2400" dirty="0">
              <a:latin typeface="Calibri" pitchFamily="34" charset="0"/>
            </a:endParaRPr>
          </a:p>
          <a:p>
            <a:pPr>
              <a:defRPr/>
            </a:pPr>
            <a:r>
              <a:rPr lang="en-US" sz="2400" dirty="0">
                <a:latin typeface="Calibri" pitchFamily="34" charset="0"/>
              </a:rPr>
              <a:t>The class Car can have a method </a:t>
            </a:r>
            <a:r>
              <a:rPr lang="en-US" sz="2400" b="1" dirty="0">
                <a:latin typeface="Courier New" pitchFamily="49" charset="0"/>
                <a:cs typeface="Courier New" pitchFamily="49" charset="0"/>
              </a:rPr>
              <a:t>Brake()</a:t>
            </a:r>
            <a:r>
              <a:rPr lang="en-US" sz="2400" dirty="0">
                <a:latin typeface="Calibri" pitchFamily="34" charset="0"/>
              </a:rPr>
              <a:t>that represents the ’Apply Brake’ action. </a:t>
            </a:r>
          </a:p>
          <a:p>
            <a:pPr>
              <a:defRPr/>
            </a:pPr>
            <a:r>
              <a:rPr lang="en-US" sz="2400" dirty="0">
                <a:latin typeface="Calibri" pitchFamily="34" charset="0"/>
              </a:rPr>
              <a:t>To perform the action, the method </a:t>
            </a:r>
            <a:r>
              <a:rPr lang="en-US" sz="2400" b="1" dirty="0">
                <a:latin typeface="Courier New" pitchFamily="49" charset="0"/>
                <a:cs typeface="Courier New" pitchFamily="49" charset="0"/>
              </a:rPr>
              <a:t>Brake()</a:t>
            </a:r>
            <a:r>
              <a:rPr lang="en-US" sz="2400" dirty="0">
                <a:latin typeface="Calibri" pitchFamily="34" charset="0"/>
              </a:rPr>
              <a:t>will have to be invoked by an object of class </a:t>
            </a:r>
            <a:r>
              <a:rPr lang="en-US" sz="2400" b="1" dirty="0">
                <a:latin typeface="Courier New" pitchFamily="49" charset="0"/>
                <a:cs typeface="Courier New" pitchFamily="49" charset="0"/>
              </a:rPr>
              <a:t>Car</a:t>
            </a:r>
            <a:r>
              <a:rPr lang="en-US" sz="2400" dirty="0">
                <a:latin typeface="Calibri" pitchFamily="34" charset="0"/>
              </a:rPr>
              <a:t>.</a:t>
            </a:r>
          </a:p>
          <a:p>
            <a:pPr>
              <a:defRPr/>
            </a:pPr>
            <a:endParaRPr lang="en-US" sz="1800" dirty="0"/>
          </a:p>
          <a:p>
            <a:pPr>
              <a:defRPr/>
            </a:pPr>
            <a:endParaRPr lang="en-US" sz="1800" dirty="0"/>
          </a:p>
          <a:p>
            <a:pPr marL="400050">
              <a:defRPr/>
            </a:pPr>
            <a:endParaRPr lang="en-GB" sz="2000" dirty="0"/>
          </a:p>
          <a:p>
            <a:pPr>
              <a:defRPr/>
            </a:pPr>
            <a:endParaRPr lang="en-GB" dirty="0"/>
          </a:p>
        </p:txBody>
      </p:sp>
      <p:sp>
        <p:nvSpPr>
          <p:cNvPr id="30724"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23E96106-07DF-4EC9-922E-8A6E704C2F13}" type="slidenum">
              <a:rPr lang="en-IN" altLang="en-US" sz="1200">
                <a:solidFill>
                  <a:schemeClr val="bg1"/>
                </a:solidFill>
                <a:latin typeface="Calibri" panose="020F0502020204030204" pitchFamily="34" charset="0"/>
              </a:rPr>
              <a:pPr>
                <a:spcBef>
                  <a:spcPct val="50000"/>
                </a:spcBef>
                <a:buClrTx/>
                <a:buSzTx/>
                <a:buFontTx/>
                <a:buNone/>
              </a:pPr>
              <a:t>14</a:t>
            </a:fld>
            <a:endParaRPr lang="en-IN" altLang="en-US" sz="1200">
              <a:solidFill>
                <a:schemeClr val="bg1"/>
              </a:solidFill>
              <a:latin typeface="Calibri" panose="020F0502020204030204" pitchFamily="34" charset="0"/>
            </a:endParaRPr>
          </a:p>
        </p:txBody>
      </p:sp>
      <p:sp>
        <p:nvSpPr>
          <p:cNvPr id="30725"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30729" name="Text Box 4"/>
          <p:cNvSpPr txBox="1">
            <a:spLocks noChangeArrowheads="1"/>
          </p:cNvSpPr>
          <p:nvPr/>
        </p:nvSpPr>
        <p:spPr bwMode="auto">
          <a:xfrm>
            <a:off x="1752600" y="440055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Example</a:t>
            </a:r>
          </a:p>
        </p:txBody>
      </p:sp>
    </p:spTree>
    <p:extLst>
      <p:ext uri="{BB962C8B-B14F-4D97-AF65-F5344CB8AC3E}">
        <p14:creationId xmlns:p14="http://schemas.microsoft.com/office/powerpoint/2010/main" val="428280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2"/>
          <p:cNvSpPr>
            <a:spLocks noGrp="1"/>
          </p:cNvSpPr>
          <p:nvPr>
            <p:ph type="title"/>
          </p:nvPr>
        </p:nvSpPr>
        <p:spPr/>
        <p:txBody>
          <a:bodyPr/>
          <a:lstStyle/>
          <a:p>
            <a:pPr eaLnBrk="1" hangingPunct="1"/>
            <a:r>
              <a:rPr lang="en-US" altLang="en-US" smtClean="0">
                <a:latin typeface="Calibri" panose="020F0502020204030204" pitchFamily="34" charset="0"/>
              </a:rPr>
              <a:t>Creating Methods 1-2</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000" dirty="0">
                <a:latin typeface="Calibri" pitchFamily="34" charset="0"/>
              </a:rPr>
              <a:t>Conventions to be followed for naming methods state that a method name:</a:t>
            </a: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1100" dirty="0">
              <a:latin typeface="Calibri" pitchFamily="34" charset="0"/>
            </a:endParaRPr>
          </a:p>
          <a:p>
            <a:pPr>
              <a:defRPr/>
            </a:pPr>
            <a:r>
              <a:rPr lang="en-US" sz="2200" dirty="0">
                <a:latin typeface="Calibri" pitchFamily="34" charset="0"/>
              </a:rPr>
              <a:t>The following syntax is used to create a method:</a:t>
            </a:r>
          </a:p>
          <a:p>
            <a:pPr>
              <a:defRPr/>
            </a:pPr>
            <a:endParaRPr lang="en-US" sz="1800" dirty="0"/>
          </a:p>
          <a:p>
            <a:pPr>
              <a:defRPr/>
            </a:pPr>
            <a:endParaRPr lang="en-US" sz="1800" dirty="0"/>
          </a:p>
          <a:p>
            <a:pPr>
              <a:defRPr/>
            </a:pPr>
            <a:endParaRPr lang="en-US" sz="1800" dirty="0"/>
          </a:p>
          <a:p>
            <a:pPr marL="400050">
              <a:defRPr/>
            </a:pPr>
            <a:endParaRPr lang="en-GB" sz="2000" dirty="0"/>
          </a:p>
          <a:p>
            <a:pPr>
              <a:defRPr/>
            </a:pPr>
            <a:endParaRPr lang="en-GB" dirty="0"/>
          </a:p>
        </p:txBody>
      </p:sp>
      <p:sp>
        <p:nvSpPr>
          <p:cNvPr id="32772"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D09E4528-E749-4733-8AD6-08828BF1A0DD}" type="slidenum">
              <a:rPr lang="en-IN" altLang="en-US" sz="1200">
                <a:solidFill>
                  <a:schemeClr val="bg1"/>
                </a:solidFill>
                <a:latin typeface="Calibri" panose="020F0502020204030204" pitchFamily="34" charset="0"/>
              </a:rPr>
              <a:pPr>
                <a:spcBef>
                  <a:spcPct val="50000"/>
                </a:spcBef>
                <a:buClrTx/>
                <a:buSzTx/>
                <a:buFontTx/>
                <a:buNone/>
              </a:pPr>
              <a:t>15</a:t>
            </a:fld>
            <a:endParaRPr lang="en-IN" altLang="en-US" sz="1200">
              <a:solidFill>
                <a:schemeClr val="bg1"/>
              </a:solidFill>
              <a:latin typeface="Calibri" panose="020F0502020204030204" pitchFamily="34" charset="0"/>
            </a:endParaRPr>
          </a:p>
        </p:txBody>
      </p:sp>
      <p:sp>
        <p:nvSpPr>
          <p:cNvPr id="32773" name="Footer Placeholder 11"/>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graphicFrame>
        <p:nvGraphicFramePr>
          <p:cNvPr id="6" name="Diagram 5"/>
          <p:cNvGraphicFramePr/>
          <p:nvPr/>
        </p:nvGraphicFramePr>
        <p:xfrm>
          <a:off x="2133600" y="1143000"/>
          <a:ext cx="5257800" cy="190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2778" name="Rectangle 5"/>
          <p:cNvSpPr>
            <a:spLocks noChangeArrowheads="1"/>
          </p:cNvSpPr>
          <p:nvPr/>
        </p:nvSpPr>
        <p:spPr bwMode="auto">
          <a:xfrm>
            <a:off x="1371600" y="4203247"/>
            <a:ext cx="7620000" cy="681037"/>
          </a:xfrm>
          <a:prstGeom prst="rect">
            <a:avLst/>
          </a:prstGeom>
          <a:solidFill>
            <a:srgbClr val="FFFF00">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200">
                <a:latin typeface="Courier New" panose="02070309020205020404" pitchFamily="49" charset="0"/>
              </a:rPr>
              <a:t>&lt;access_modifier&gt;&lt;return_type&gt;&lt;MethodName&gt; ([list of parameters]){ </a:t>
            </a:r>
          </a:p>
          <a:p>
            <a:pPr eaLnBrk="1" hangingPunct="1">
              <a:lnSpc>
                <a:spcPct val="70000"/>
              </a:lnSpc>
              <a:spcBef>
                <a:spcPct val="50000"/>
              </a:spcBef>
              <a:buClrTx/>
              <a:buSzTx/>
              <a:buFontTx/>
              <a:buNone/>
            </a:pPr>
            <a:r>
              <a:rPr lang="en-US" altLang="en-US" sz="1200">
                <a:latin typeface="Courier New" panose="02070309020205020404" pitchFamily="49" charset="0"/>
              </a:rPr>
              <a:t>// body of the method </a:t>
            </a:r>
          </a:p>
          <a:p>
            <a:pPr eaLnBrk="1" hangingPunct="1">
              <a:lnSpc>
                <a:spcPct val="70000"/>
              </a:lnSpc>
              <a:spcBef>
                <a:spcPct val="50000"/>
              </a:spcBef>
              <a:buClrTx/>
              <a:buSzTx/>
              <a:buFontTx/>
              <a:buNone/>
            </a:pPr>
            <a:r>
              <a:rPr lang="en-US" altLang="en-US" sz="1200">
                <a:latin typeface="Courier New" panose="02070309020205020404" pitchFamily="49" charset="0"/>
              </a:rPr>
              <a:t>}</a:t>
            </a:r>
          </a:p>
        </p:txBody>
      </p:sp>
      <p:sp>
        <p:nvSpPr>
          <p:cNvPr id="2" name="TextBox 1"/>
          <p:cNvSpPr txBox="1"/>
          <p:nvPr/>
        </p:nvSpPr>
        <p:spPr>
          <a:xfrm>
            <a:off x="7834314" y="2428876"/>
            <a:ext cx="2833687" cy="695325"/>
          </a:xfrm>
          <a:prstGeom prst="rect">
            <a:avLst/>
          </a:prstGeom>
          <a:solidFill>
            <a:schemeClr val="accent6">
              <a:lumMod val="60000"/>
              <a:lumOff val="40000"/>
            </a:schemeClr>
          </a:solidFill>
        </p:spPr>
        <p:txBody>
          <a:bodyPr>
            <a:spAutoFit/>
          </a:bodyPr>
          <a:lstStyle/>
          <a:p>
            <a:pPr eaLnBrk="1" hangingPunct="1">
              <a:lnSpc>
                <a:spcPct val="70000"/>
              </a:lnSpc>
              <a:spcBef>
                <a:spcPct val="50000"/>
              </a:spcBef>
              <a:defRPr/>
            </a:pPr>
            <a:r>
              <a:rPr lang="en-US" sz="1800" dirty="0">
                <a:latin typeface="Calibri" pitchFamily="34" charset="0"/>
              </a:rPr>
              <a:t>Invalid method names include </a:t>
            </a:r>
            <a:r>
              <a:rPr lang="en-US" sz="1800" b="1" dirty="0">
                <a:cs typeface="Courier New" pitchFamily="49" charset="0"/>
              </a:rPr>
              <a:t>5Add</a:t>
            </a:r>
            <a:r>
              <a:rPr lang="en-US" sz="1800" b="1" dirty="0">
                <a:latin typeface="Calibri" panose="020F0502020204030204" pitchFamily="34" charset="0"/>
                <a:cs typeface="Courier New" pitchFamily="49" charset="0"/>
              </a:rPr>
              <a:t>, </a:t>
            </a:r>
            <a:r>
              <a:rPr lang="en-US" sz="1800" b="1" dirty="0">
                <a:cs typeface="Courier New" pitchFamily="49" charset="0"/>
              </a:rPr>
              <a:t>AddSum()</a:t>
            </a:r>
            <a:r>
              <a:rPr lang="en-US" sz="1800" b="1" dirty="0">
                <a:latin typeface="Calibri" panose="020F0502020204030204" pitchFamily="34" charset="0"/>
                <a:cs typeface="Courier New" pitchFamily="49" charset="0"/>
              </a:rPr>
              <a:t>, </a:t>
            </a:r>
            <a:r>
              <a:rPr lang="en-US" sz="1800" dirty="0">
                <a:latin typeface="Calibri" pitchFamily="34" charset="0"/>
              </a:rPr>
              <a:t>and </a:t>
            </a:r>
            <a:r>
              <a:rPr lang="en-US" sz="1800" b="1" dirty="0">
                <a:cs typeface="Courier New" pitchFamily="49" charset="0"/>
              </a:rPr>
              <a:t>int()</a:t>
            </a:r>
            <a:r>
              <a:rPr lang="en-US" sz="1800" dirty="0">
                <a:latin typeface="Calibri" pitchFamily="34" charset="0"/>
              </a:rPr>
              <a:t>.</a:t>
            </a:r>
          </a:p>
        </p:txBody>
      </p:sp>
      <p:sp>
        <p:nvSpPr>
          <p:cNvPr id="32781" name="Content Placeholder 2"/>
          <p:cNvSpPr txBox="1">
            <a:spLocks/>
          </p:cNvSpPr>
          <p:nvPr/>
        </p:nvSpPr>
        <p:spPr bwMode="auto">
          <a:xfrm>
            <a:off x="1828800" y="4938713"/>
            <a:ext cx="8229600" cy="1541463"/>
          </a:xfrm>
          <a:prstGeom prst="rect">
            <a:avLst/>
          </a:prstGeom>
          <a:noFill/>
          <a:ln w="9525">
            <a:noFill/>
            <a:miter lim="800000"/>
            <a:headEnd/>
            <a:tailEnd/>
          </a:ln>
        </p:spPr>
        <p:txBody>
          <a:bodyPr/>
          <a:lstStyle/>
          <a:p>
            <a:pPr marL="342900" lvl="1" indent="-342900">
              <a:spcBef>
                <a:spcPct val="20000"/>
              </a:spcBef>
              <a:buClr>
                <a:srgbClr val="004E4C"/>
              </a:buClr>
              <a:buSzPct val="50000"/>
              <a:buFont typeface="Wingdings" pitchFamily="2" charset="2"/>
              <a:buChar char="u"/>
              <a:defRPr/>
            </a:pPr>
            <a:r>
              <a:rPr lang="en-US" sz="1800" dirty="0">
                <a:latin typeface="Calibri" pitchFamily="34" charset="0"/>
              </a:rPr>
              <a:t>where,</a:t>
            </a:r>
          </a:p>
          <a:p>
            <a:pPr marL="742950" lvl="1" indent="-285750">
              <a:spcBef>
                <a:spcPct val="20000"/>
              </a:spcBef>
              <a:buClr>
                <a:srgbClr val="006666"/>
              </a:buClr>
              <a:buSzPct val="50000"/>
              <a:buFont typeface="Wingdings 2" pitchFamily="18" charset="2"/>
              <a:buChar char="²"/>
              <a:defRPr/>
            </a:pPr>
            <a:r>
              <a:rPr lang="en-US" sz="1200" dirty="0" err="1">
                <a:cs typeface="Courier New" pitchFamily="49" charset="0"/>
              </a:rPr>
              <a:t>access_modifier</a:t>
            </a:r>
            <a:r>
              <a:rPr lang="en-US" sz="1200" dirty="0">
                <a:latin typeface="Calibri" pitchFamily="34" charset="0"/>
              </a:rPr>
              <a:t>: Specifies the scope of access for the method.</a:t>
            </a:r>
          </a:p>
          <a:p>
            <a:pPr marL="742950" lvl="1" indent="-285750">
              <a:spcBef>
                <a:spcPct val="20000"/>
              </a:spcBef>
              <a:buClr>
                <a:srgbClr val="006666"/>
              </a:buClr>
              <a:buSzPct val="50000"/>
              <a:buFont typeface="Wingdings 2" pitchFamily="18" charset="2"/>
              <a:buChar char="²"/>
              <a:defRPr/>
            </a:pPr>
            <a:r>
              <a:rPr lang="en-US" sz="1200" dirty="0" err="1">
                <a:cs typeface="Courier New" pitchFamily="49" charset="0"/>
              </a:rPr>
              <a:t>return_type</a:t>
            </a:r>
            <a:r>
              <a:rPr lang="en-US" sz="1200" dirty="0">
                <a:latin typeface="Calibri" pitchFamily="34" charset="0"/>
              </a:rPr>
              <a:t>: Specifies the data type of the value that is returned by the method and it is optional. </a:t>
            </a:r>
          </a:p>
          <a:p>
            <a:pPr marL="742950" lvl="1" indent="-285750">
              <a:spcBef>
                <a:spcPct val="20000"/>
              </a:spcBef>
              <a:buClr>
                <a:srgbClr val="006666"/>
              </a:buClr>
              <a:buSzPct val="50000"/>
              <a:buFont typeface="Wingdings 2" pitchFamily="18" charset="2"/>
              <a:buChar char="²"/>
              <a:defRPr/>
            </a:pPr>
            <a:r>
              <a:rPr lang="en-US" sz="1200" dirty="0" err="1">
                <a:cs typeface="Courier New" pitchFamily="49" charset="0"/>
              </a:rPr>
              <a:t>MethodName</a:t>
            </a:r>
            <a:r>
              <a:rPr lang="en-US" sz="1200" dirty="0">
                <a:latin typeface="Calibri" pitchFamily="34" charset="0"/>
                <a:cs typeface="Courier New" pitchFamily="49" charset="0"/>
              </a:rPr>
              <a:t>:</a:t>
            </a:r>
            <a:r>
              <a:rPr lang="en-US" sz="1200" dirty="0">
                <a:cs typeface="Courier New" pitchFamily="49" charset="0"/>
              </a:rPr>
              <a:t> </a:t>
            </a:r>
            <a:r>
              <a:rPr lang="en-US" sz="1200" dirty="0">
                <a:latin typeface="Calibri" pitchFamily="34" charset="0"/>
              </a:rPr>
              <a:t>Specifies the name of the method. </a:t>
            </a:r>
          </a:p>
          <a:p>
            <a:pPr marL="742950" lvl="1" indent="-285750">
              <a:spcBef>
                <a:spcPct val="20000"/>
              </a:spcBef>
              <a:buClr>
                <a:srgbClr val="006666"/>
              </a:buClr>
              <a:buSzPct val="50000"/>
              <a:buFont typeface="Wingdings 2" pitchFamily="18" charset="2"/>
              <a:buChar char="²"/>
              <a:defRPr/>
            </a:pPr>
            <a:r>
              <a:rPr lang="en-US" sz="1200" dirty="0">
                <a:cs typeface="Courier New" pitchFamily="49" charset="0"/>
              </a:rPr>
              <a:t>list of parameters</a:t>
            </a:r>
            <a:r>
              <a:rPr lang="en-US" sz="1200" dirty="0">
                <a:latin typeface="Arial" charset="0"/>
              </a:rPr>
              <a:t>: </a:t>
            </a:r>
            <a:r>
              <a:rPr lang="en-US" sz="1200" dirty="0">
                <a:latin typeface="Calibri" pitchFamily="34" charset="0"/>
              </a:rPr>
              <a:t>Specifies the arguments to be passed to the method.</a:t>
            </a:r>
            <a:endParaRPr lang="en-GB" sz="1600" dirty="0">
              <a:latin typeface="Arial" charset="0"/>
            </a:endParaRPr>
          </a:p>
        </p:txBody>
      </p:sp>
      <p:sp>
        <p:nvSpPr>
          <p:cNvPr id="4" name="Text Box 4"/>
          <p:cNvSpPr txBox="1">
            <a:spLocks noChangeArrowheads="1"/>
          </p:cNvSpPr>
          <p:nvPr/>
        </p:nvSpPr>
        <p:spPr bwMode="auto">
          <a:xfrm>
            <a:off x="7848600" y="198120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Example</a:t>
            </a:r>
          </a:p>
        </p:txBody>
      </p:sp>
      <p:sp>
        <p:nvSpPr>
          <p:cNvPr id="32782" name="Text Box 4"/>
          <p:cNvSpPr txBox="1">
            <a:spLocks noChangeArrowheads="1"/>
          </p:cNvSpPr>
          <p:nvPr/>
        </p:nvSpPr>
        <p:spPr bwMode="auto">
          <a:xfrm>
            <a:off x="1371600" y="3803197"/>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Syntax</a:t>
            </a:r>
          </a:p>
        </p:txBody>
      </p:sp>
    </p:spTree>
    <p:extLst>
      <p:ext uri="{BB962C8B-B14F-4D97-AF65-F5344CB8AC3E}">
        <p14:creationId xmlns:p14="http://schemas.microsoft.com/office/powerpoint/2010/main" val="22712339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p:cNvSpPr>
            <a:spLocks noGrp="1"/>
          </p:cNvSpPr>
          <p:nvPr>
            <p:ph type="title"/>
          </p:nvPr>
        </p:nvSpPr>
        <p:spPr/>
        <p:txBody>
          <a:bodyPr/>
          <a:lstStyle/>
          <a:p>
            <a:pPr eaLnBrk="1" hangingPunct="1"/>
            <a:r>
              <a:rPr lang="en-US" altLang="en-US" smtClean="0">
                <a:latin typeface="Calibri" panose="020F0502020204030204" pitchFamily="34" charset="0"/>
              </a:rPr>
              <a:t>Creating Methods 2-2</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400" dirty="0">
                <a:latin typeface="Calibri" pitchFamily="34" charset="0"/>
              </a:rPr>
              <a:t>The following code shows the definition of a method named </a:t>
            </a:r>
            <a:r>
              <a:rPr lang="en-US" sz="2400" b="1" dirty="0">
                <a:latin typeface="Courier New" pitchFamily="49" charset="0"/>
                <a:cs typeface="Courier New" pitchFamily="49" charset="0"/>
              </a:rPr>
              <a:t>Add()</a:t>
            </a:r>
            <a:r>
              <a:rPr lang="en-US" sz="2400" b="1" dirty="0">
                <a:latin typeface="Calibri" panose="020F0502020204030204" pitchFamily="34" charset="0"/>
                <a:cs typeface="Courier New" pitchFamily="49" charset="0"/>
              </a:rPr>
              <a:t> </a:t>
            </a:r>
            <a:r>
              <a:rPr lang="en-US" sz="2400" dirty="0">
                <a:latin typeface="Calibri" pitchFamily="34" charset="0"/>
              </a:rPr>
              <a:t>that adds two integer numbers:</a:t>
            </a: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r>
              <a:rPr lang="en-US" sz="2400" dirty="0">
                <a:latin typeface="Calibri" pitchFamily="34" charset="0"/>
              </a:rPr>
              <a:t>In the code:</a:t>
            </a:r>
          </a:p>
          <a:p>
            <a:pPr lvl="1">
              <a:defRPr/>
            </a:pPr>
            <a:r>
              <a:rPr lang="en-US" sz="2000" dirty="0">
                <a:latin typeface="Calibri" pitchFamily="34" charset="0"/>
              </a:rPr>
              <a:t>The </a:t>
            </a:r>
            <a:r>
              <a:rPr lang="en-US" sz="2000" b="1" dirty="0">
                <a:latin typeface="Courier New" pitchFamily="49" charset="0"/>
                <a:cs typeface="Courier New" pitchFamily="49" charset="0"/>
              </a:rPr>
              <a:t>Add()</a:t>
            </a:r>
            <a:r>
              <a:rPr lang="en-US" sz="2000" dirty="0">
                <a:latin typeface="Calibri" pitchFamily="34" charset="0"/>
              </a:rPr>
              <a:t>method takes two parameters of type </a:t>
            </a:r>
            <a:r>
              <a:rPr lang="en-US" sz="2000" dirty="0">
                <a:latin typeface="Courier New" pitchFamily="49" charset="0"/>
                <a:cs typeface="Courier New" pitchFamily="49" charset="0"/>
              </a:rPr>
              <a:t>int</a:t>
            </a:r>
            <a:r>
              <a:rPr lang="en-US" sz="2000" dirty="0">
                <a:latin typeface="Calibri" pitchFamily="34" charset="0"/>
              </a:rPr>
              <a:t> and performs addition of those two values. </a:t>
            </a:r>
          </a:p>
          <a:p>
            <a:pPr lvl="1">
              <a:defRPr/>
            </a:pPr>
            <a:r>
              <a:rPr lang="en-US" sz="2000" dirty="0">
                <a:latin typeface="Calibri" pitchFamily="34" charset="0"/>
              </a:rPr>
              <a:t>Finally, it displays the result of the addition operation.</a:t>
            </a:r>
          </a:p>
          <a:p>
            <a:pPr>
              <a:defRPr/>
            </a:pPr>
            <a:endParaRPr lang="en-US" sz="2400" dirty="0">
              <a:latin typeface="Calibri" pitchFamily="34" charset="0"/>
            </a:endParaRPr>
          </a:p>
          <a:p>
            <a:pPr>
              <a:defRPr/>
            </a:pPr>
            <a:endParaRPr lang="en-US" sz="1800" dirty="0"/>
          </a:p>
          <a:p>
            <a:pPr>
              <a:defRPr/>
            </a:pPr>
            <a:endParaRPr lang="en-US" sz="1800" dirty="0"/>
          </a:p>
          <a:p>
            <a:pPr marL="400050">
              <a:defRPr/>
            </a:pPr>
            <a:endParaRPr lang="en-GB" sz="2000" dirty="0"/>
          </a:p>
          <a:p>
            <a:pPr>
              <a:defRPr/>
            </a:pPr>
            <a:endParaRPr lang="en-GB" dirty="0"/>
          </a:p>
        </p:txBody>
      </p:sp>
      <p:sp>
        <p:nvSpPr>
          <p:cNvPr id="34820"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59BB3002-947F-41F7-BF90-87B51E8A1D05}" type="slidenum">
              <a:rPr lang="en-IN" altLang="en-US" sz="1200">
                <a:solidFill>
                  <a:schemeClr val="bg1"/>
                </a:solidFill>
                <a:latin typeface="Calibri" panose="020F0502020204030204" pitchFamily="34" charset="0"/>
              </a:rPr>
              <a:pPr>
                <a:spcBef>
                  <a:spcPct val="50000"/>
                </a:spcBef>
                <a:buClrTx/>
                <a:buSzTx/>
                <a:buFontTx/>
                <a:buNone/>
              </a:pPr>
              <a:t>16</a:t>
            </a:fld>
            <a:endParaRPr lang="en-IN" altLang="en-US" sz="1200">
              <a:solidFill>
                <a:schemeClr val="bg1"/>
              </a:solidFill>
              <a:latin typeface="Calibri" panose="020F0502020204030204" pitchFamily="34" charset="0"/>
            </a:endParaRPr>
          </a:p>
        </p:txBody>
      </p:sp>
      <p:sp>
        <p:nvSpPr>
          <p:cNvPr id="34821"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34825" name="Text Box 6"/>
          <p:cNvSpPr txBox="1">
            <a:spLocks noChangeArrowheads="1"/>
          </p:cNvSpPr>
          <p:nvPr/>
        </p:nvSpPr>
        <p:spPr bwMode="auto">
          <a:xfrm>
            <a:off x="2286001" y="1600200"/>
            <a:ext cx="6410325" cy="25908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400">
                <a:latin typeface="Courier New" panose="02070309020205020404" pitchFamily="49" charset="0"/>
              </a:rPr>
              <a:t>using System;</a:t>
            </a:r>
          </a:p>
          <a:p>
            <a:pPr eaLnBrk="1" hangingPunct="1">
              <a:lnSpc>
                <a:spcPct val="70000"/>
              </a:lnSpc>
              <a:spcBef>
                <a:spcPct val="50000"/>
              </a:spcBef>
              <a:buClrTx/>
              <a:buSzTx/>
              <a:buFontTx/>
              <a:buNone/>
            </a:pPr>
            <a:r>
              <a:rPr lang="en-US" altLang="en-US" sz="1400">
                <a:latin typeface="Courier New" panose="02070309020205020404" pitchFamily="49" charset="0"/>
              </a:rPr>
              <a:t>class Sum</a:t>
            </a:r>
          </a:p>
          <a:p>
            <a:pPr eaLnBrk="1" hangingPunct="1">
              <a:lnSpc>
                <a:spcPct val="70000"/>
              </a:lnSpc>
              <a:spcBef>
                <a:spcPct val="50000"/>
              </a:spcBef>
              <a:buClrTx/>
              <a:buSzTx/>
              <a:buFontTx/>
              <a:buNone/>
            </a:pPr>
            <a:r>
              <a:rPr lang="en-US" altLang="en-US" sz="1400">
                <a:latin typeface="Courier New" panose="02070309020205020404" pitchFamily="49" charset="0"/>
              </a:rPr>
              <a:t>{ </a:t>
            </a:r>
          </a:p>
          <a:p>
            <a:pPr eaLnBrk="1" hangingPunct="1">
              <a:lnSpc>
                <a:spcPct val="70000"/>
              </a:lnSpc>
              <a:spcBef>
                <a:spcPct val="50000"/>
              </a:spcBef>
              <a:buClrTx/>
              <a:buSzTx/>
              <a:buFontTx/>
              <a:buNone/>
            </a:pPr>
            <a:r>
              <a:rPr lang="en-US" altLang="en-US" sz="1400">
                <a:latin typeface="Courier New" panose="02070309020205020404" pitchFamily="49" charset="0"/>
              </a:rPr>
              <a:t>int Add(int numOne, int numTwo) </a:t>
            </a:r>
          </a:p>
          <a:p>
            <a:pPr eaLnBrk="1" hangingPunct="1">
              <a:lnSpc>
                <a:spcPct val="70000"/>
              </a:lnSpc>
              <a:spcBef>
                <a:spcPct val="50000"/>
              </a:spcBef>
              <a:buClrTx/>
              <a:buSzTx/>
              <a:buFontTx/>
              <a:buNone/>
            </a:pPr>
            <a:r>
              <a:rPr lang="en-US" altLang="en-US" sz="1400">
                <a:latin typeface="Courier New" panose="02070309020205020404" pitchFamily="49" charset="0"/>
              </a:rPr>
              <a:t>{ </a:t>
            </a:r>
          </a:p>
          <a:p>
            <a:pPr eaLnBrk="1" hangingPunct="1">
              <a:lnSpc>
                <a:spcPct val="70000"/>
              </a:lnSpc>
              <a:spcBef>
                <a:spcPct val="50000"/>
              </a:spcBef>
              <a:buClrTx/>
              <a:buSzTx/>
              <a:buFontTx/>
              <a:buNone/>
            </a:pPr>
            <a:r>
              <a:rPr lang="en-US" altLang="en-US" sz="1400">
                <a:latin typeface="Courier New" panose="02070309020205020404" pitchFamily="49" charset="0"/>
              </a:rPr>
              <a:t>int addResult = numOne + numTwo; </a:t>
            </a:r>
          </a:p>
          <a:p>
            <a:pPr eaLnBrk="1" hangingPunct="1">
              <a:lnSpc>
                <a:spcPct val="70000"/>
              </a:lnSpc>
              <a:spcBef>
                <a:spcPct val="50000"/>
              </a:spcBef>
              <a:buClrTx/>
              <a:buSzTx/>
              <a:buFontTx/>
              <a:buNone/>
            </a:pPr>
            <a:r>
              <a:rPr lang="en-US" altLang="en-US" sz="1400">
                <a:latin typeface="Courier New" panose="02070309020205020404" pitchFamily="49" charset="0"/>
              </a:rPr>
              <a:t>Console.WriteLine(“Addition = “ + addResult); </a:t>
            </a:r>
          </a:p>
          <a:p>
            <a:pPr eaLnBrk="1" hangingPunct="1">
              <a:lnSpc>
                <a:spcPct val="70000"/>
              </a:lnSpc>
              <a:spcBef>
                <a:spcPct val="50000"/>
              </a:spcBef>
              <a:buClrTx/>
              <a:buSzTx/>
              <a:buFontTx/>
              <a:buNone/>
            </a:pPr>
            <a:r>
              <a:rPr lang="en-US" altLang="en-US" sz="1400">
                <a:latin typeface="Courier New" panose="02070309020205020404" pitchFamily="49" charset="0"/>
              </a:rPr>
              <a:t>. . .</a:t>
            </a:r>
          </a:p>
          <a:p>
            <a:pPr eaLnBrk="1" hangingPunct="1">
              <a:lnSpc>
                <a:spcPct val="70000"/>
              </a:lnSpc>
              <a:spcBef>
                <a:spcPct val="50000"/>
              </a:spcBef>
              <a:buClrTx/>
              <a:buSzTx/>
              <a:buFontTx/>
              <a:buNone/>
            </a:pPr>
            <a:r>
              <a:rPr lang="en-US" altLang="en-US" sz="1400">
                <a:latin typeface="Courier New" panose="02070309020205020404" pitchFamily="49" charset="0"/>
              </a:rPr>
              <a:t>}</a:t>
            </a:r>
          </a:p>
          <a:p>
            <a:pPr eaLnBrk="1" hangingPunct="1">
              <a:lnSpc>
                <a:spcPct val="70000"/>
              </a:lnSpc>
              <a:spcBef>
                <a:spcPct val="50000"/>
              </a:spcBef>
              <a:buClrTx/>
              <a:buSzTx/>
              <a:buFontTx/>
              <a:buNone/>
            </a:pPr>
            <a:r>
              <a:rPr lang="en-US" altLang="en-US" sz="1400">
                <a:latin typeface="Courier New" panose="02070309020205020404" pitchFamily="49" charset="0"/>
              </a:rPr>
              <a:t>}</a:t>
            </a:r>
          </a:p>
          <a:p>
            <a:pPr eaLnBrk="1" hangingPunct="1">
              <a:lnSpc>
                <a:spcPct val="70000"/>
              </a:lnSpc>
              <a:spcBef>
                <a:spcPct val="50000"/>
              </a:spcBef>
              <a:buClrTx/>
              <a:buSzTx/>
              <a:buFontTx/>
              <a:buNone/>
            </a:pPr>
            <a:endParaRPr lang="en-US" altLang="en-US" sz="1600">
              <a:latin typeface="Courier New" panose="02070309020205020404" pitchFamily="49" charset="0"/>
            </a:endParaRPr>
          </a:p>
          <a:p>
            <a:pPr eaLnBrk="1" hangingPunct="1">
              <a:lnSpc>
                <a:spcPct val="70000"/>
              </a:lnSpc>
              <a:spcBef>
                <a:spcPct val="50000"/>
              </a:spcBef>
              <a:buClrTx/>
              <a:buSzTx/>
              <a:buFontTx/>
              <a:buNone/>
            </a:pPr>
            <a:r>
              <a:rPr lang="en-US" altLang="en-US" sz="1600">
                <a:latin typeface="Courier New" panose="02070309020205020404" pitchFamily="49" charset="0"/>
              </a:rPr>
              <a:t> </a:t>
            </a:r>
          </a:p>
        </p:txBody>
      </p:sp>
    </p:spTree>
    <p:extLst>
      <p:ext uri="{BB962C8B-B14F-4D97-AF65-F5344CB8AC3E}">
        <p14:creationId xmlns:p14="http://schemas.microsoft.com/office/powerpoint/2010/main" val="28278313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2"/>
          <p:cNvSpPr>
            <a:spLocks noGrp="1"/>
          </p:cNvSpPr>
          <p:nvPr>
            <p:ph type="title"/>
          </p:nvPr>
        </p:nvSpPr>
        <p:spPr/>
        <p:txBody>
          <a:bodyPr/>
          <a:lstStyle/>
          <a:p>
            <a:pPr eaLnBrk="1" hangingPunct="1"/>
            <a:r>
              <a:rPr lang="en-US" altLang="en-US" smtClean="0">
                <a:latin typeface="Calibri" panose="020F0502020204030204" pitchFamily="34" charset="0"/>
              </a:rPr>
              <a:t>Invoking Methods 1-2</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1800" dirty="0">
                <a:latin typeface="Calibri" pitchFamily="34" charset="0"/>
              </a:rPr>
              <a:t>A method can be invoked in a class by creating an object of the class where the object name is followed by a period (.) and the name of the method followed by parentheses. </a:t>
            </a:r>
          </a:p>
          <a:p>
            <a:pPr>
              <a:defRPr/>
            </a:pPr>
            <a:r>
              <a:rPr lang="en-US" sz="1800" dirty="0">
                <a:latin typeface="Calibri" pitchFamily="34" charset="0"/>
              </a:rPr>
              <a:t>In C#, a method is always invoked from another method. This is referred to as the </a:t>
            </a:r>
            <a:r>
              <a:rPr lang="en-US" sz="1800" b="1" dirty="0">
                <a:latin typeface="Calibri" pitchFamily="34" charset="0"/>
              </a:rPr>
              <a:t>calling</a:t>
            </a:r>
            <a:r>
              <a:rPr lang="en-US" sz="1800" dirty="0">
                <a:latin typeface="Calibri" pitchFamily="34" charset="0"/>
              </a:rPr>
              <a:t> method and the invoked method is referred to as the </a:t>
            </a:r>
            <a:r>
              <a:rPr lang="en-US" sz="1800" b="1" dirty="0">
                <a:latin typeface="Calibri" pitchFamily="34" charset="0"/>
              </a:rPr>
              <a:t>called</a:t>
            </a:r>
            <a:r>
              <a:rPr lang="en-US" sz="1800" dirty="0">
                <a:latin typeface="Calibri" pitchFamily="34" charset="0"/>
              </a:rPr>
              <a:t> method. </a:t>
            </a:r>
          </a:p>
          <a:p>
            <a:pPr>
              <a:defRPr/>
            </a:pPr>
            <a:r>
              <a:rPr lang="en-US" sz="1800" dirty="0">
                <a:latin typeface="Calibri" pitchFamily="34" charset="0"/>
              </a:rPr>
              <a:t>The following figure displays how a method invocation or call is stored in the stack in memory and how a method body is defined:</a:t>
            </a:r>
          </a:p>
          <a:p>
            <a:pPr>
              <a:defRPr/>
            </a:pPr>
            <a:endParaRPr lang="en-US" sz="1800" dirty="0">
              <a:latin typeface="Calibri" pitchFamily="34" charset="0"/>
            </a:endParaRPr>
          </a:p>
          <a:p>
            <a:pPr>
              <a:defRPr/>
            </a:pPr>
            <a:endParaRPr lang="en-US" sz="2400" dirty="0">
              <a:latin typeface="Calibri" pitchFamily="34" charset="0"/>
            </a:endParaRPr>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marL="400050">
              <a:defRPr/>
            </a:pPr>
            <a:endParaRPr lang="en-GB" sz="2000" dirty="0"/>
          </a:p>
          <a:p>
            <a:pPr>
              <a:defRPr/>
            </a:pPr>
            <a:endParaRPr lang="en-GB" dirty="0"/>
          </a:p>
        </p:txBody>
      </p:sp>
      <p:sp>
        <p:nvSpPr>
          <p:cNvPr id="36868"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FB5B25F8-DECA-496A-8CF9-425FD143D459}" type="slidenum">
              <a:rPr lang="en-IN" altLang="en-US" sz="1200">
                <a:solidFill>
                  <a:schemeClr val="bg1"/>
                </a:solidFill>
                <a:latin typeface="Calibri" panose="020F0502020204030204" pitchFamily="34" charset="0"/>
              </a:rPr>
              <a:pPr>
                <a:spcBef>
                  <a:spcPct val="50000"/>
                </a:spcBef>
                <a:buClrTx/>
                <a:buSzTx/>
                <a:buFontTx/>
                <a:buNone/>
              </a:pPr>
              <a:t>17</a:t>
            </a:fld>
            <a:endParaRPr lang="en-IN" altLang="en-US" sz="1200">
              <a:solidFill>
                <a:schemeClr val="bg1"/>
              </a:solidFill>
              <a:latin typeface="Calibri" panose="020F0502020204030204" pitchFamily="34" charset="0"/>
            </a:endParaRPr>
          </a:p>
        </p:txBody>
      </p:sp>
      <p:sp>
        <p:nvSpPr>
          <p:cNvPr id="36869"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pic>
        <p:nvPicPr>
          <p:cNvPr id="36873" name="Picture 5" descr="Capture66.PNG"/>
          <p:cNvPicPr>
            <a:picLocks noChangeAspect="1" noChangeArrowheads="1"/>
          </p:cNvPicPr>
          <p:nvPr/>
        </p:nvPicPr>
        <p:blipFill>
          <a:blip r:embed="rId3">
            <a:extLst>
              <a:ext uri="{28A0092B-C50C-407E-A947-70E740481C1C}">
                <a14:useLocalDpi xmlns:a14="http://schemas.microsoft.com/office/drawing/2010/main" val="0"/>
              </a:ext>
            </a:extLst>
          </a:blip>
          <a:srcRect l="7860" t="9831" r="5672" b="5701"/>
          <a:stretch>
            <a:fillRect/>
          </a:stretch>
        </p:blipFill>
        <p:spPr bwMode="auto">
          <a:xfrm>
            <a:off x="4495800" y="2743200"/>
            <a:ext cx="33528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05621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p:cNvSpPr txBox="1">
            <a:spLocks/>
          </p:cNvSpPr>
          <p:nvPr/>
        </p:nvSpPr>
        <p:spPr bwMode="auto">
          <a:xfrm>
            <a:off x="1752600" y="758826"/>
            <a:ext cx="8610600" cy="579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US" altLang="en-US" sz="2000">
              <a:latin typeface="Calibri" panose="020F0502020204030204" pitchFamily="34" charset="0"/>
            </a:endParaRPr>
          </a:p>
          <a:p>
            <a:pPr>
              <a:spcBef>
                <a:spcPct val="0"/>
              </a:spcBef>
            </a:pPr>
            <a:r>
              <a:rPr lang="en-US" altLang="en-US" sz="2000">
                <a:latin typeface="Calibri" panose="020F0502020204030204" pitchFamily="34" charset="0"/>
              </a:rPr>
              <a:t>In the code:</a:t>
            </a:r>
          </a:p>
          <a:p>
            <a:pPr lvl="1">
              <a:lnSpc>
                <a:spcPct val="70000"/>
              </a:lnSpc>
              <a:spcBef>
                <a:spcPct val="0"/>
              </a:spcBef>
            </a:pPr>
            <a:r>
              <a:rPr lang="en-US" altLang="en-US" sz="1700">
                <a:latin typeface="Calibri" panose="020F0502020204030204" pitchFamily="34" charset="0"/>
              </a:rPr>
              <a:t>The </a:t>
            </a:r>
            <a:r>
              <a:rPr lang="en-US" altLang="en-US" sz="1700">
                <a:latin typeface="Courier New" panose="02070309020205020404" pitchFamily="49" charset="0"/>
                <a:cs typeface="Courier New" panose="02070309020205020404" pitchFamily="49" charset="0"/>
              </a:rPr>
              <a:t>Main() </a:t>
            </a:r>
            <a:r>
              <a:rPr lang="en-US" altLang="en-US" sz="1700">
                <a:latin typeface="Calibri" panose="020F0502020204030204" pitchFamily="34" charset="0"/>
              </a:rPr>
              <a:t>method is the calling method and the </a:t>
            </a:r>
            <a:r>
              <a:rPr lang="en-US" altLang="en-US" sz="1700" b="1">
                <a:latin typeface="Courier New" panose="02070309020205020404" pitchFamily="49" charset="0"/>
                <a:cs typeface="Courier New" panose="02070309020205020404" pitchFamily="49" charset="0"/>
              </a:rPr>
              <a:t>Print()</a:t>
            </a:r>
            <a:r>
              <a:rPr lang="en-US" altLang="en-US" sz="1700">
                <a:latin typeface="Calibri" panose="020F0502020204030204" pitchFamily="34" charset="0"/>
              </a:rPr>
              <a:t> and </a:t>
            </a:r>
            <a:r>
              <a:rPr lang="en-US" altLang="en-US" sz="1700" b="1">
                <a:latin typeface="Courier New" panose="02070309020205020404" pitchFamily="49" charset="0"/>
                <a:cs typeface="Courier New" panose="02070309020205020404" pitchFamily="49" charset="0"/>
              </a:rPr>
              <a:t>Input()</a:t>
            </a:r>
            <a:r>
              <a:rPr lang="en-US" altLang="en-US" sz="1700">
                <a:latin typeface="Calibri" panose="020F0502020204030204" pitchFamily="34" charset="0"/>
              </a:rPr>
              <a:t>methods are the called methods. </a:t>
            </a:r>
          </a:p>
          <a:p>
            <a:pPr lvl="1">
              <a:lnSpc>
                <a:spcPct val="70000"/>
              </a:lnSpc>
              <a:spcBef>
                <a:spcPct val="0"/>
              </a:spcBef>
            </a:pPr>
            <a:r>
              <a:rPr lang="en-US" altLang="en-US" sz="1700">
                <a:latin typeface="Calibri" panose="020F0502020204030204" pitchFamily="34" charset="0"/>
              </a:rPr>
              <a:t>The </a:t>
            </a:r>
            <a:r>
              <a:rPr lang="en-US" altLang="en-US" sz="1700" b="1">
                <a:latin typeface="Courier New" panose="02070309020205020404" pitchFamily="49" charset="0"/>
                <a:cs typeface="Courier New" panose="02070309020205020404" pitchFamily="49" charset="0"/>
              </a:rPr>
              <a:t>Input() </a:t>
            </a:r>
            <a:r>
              <a:rPr lang="en-US" altLang="en-US" sz="1700">
                <a:latin typeface="Calibri" panose="020F0502020204030204" pitchFamily="34" charset="0"/>
              </a:rPr>
              <a:t>method takes in the book name as a parameter and assigns the name of the book to the </a:t>
            </a:r>
            <a:r>
              <a:rPr lang="en-US" altLang="en-US" sz="1700" b="1">
                <a:latin typeface="Courier New" panose="02070309020205020404" pitchFamily="49" charset="0"/>
                <a:cs typeface="Courier New" panose="02070309020205020404" pitchFamily="49" charset="0"/>
              </a:rPr>
              <a:t>_bookName </a:t>
            </a:r>
            <a:r>
              <a:rPr lang="en-US" altLang="en-US" sz="1700">
                <a:latin typeface="Calibri" panose="020F0502020204030204" pitchFamily="34" charset="0"/>
              </a:rPr>
              <a:t>variable. </a:t>
            </a:r>
          </a:p>
          <a:p>
            <a:pPr lvl="1">
              <a:lnSpc>
                <a:spcPct val="70000"/>
              </a:lnSpc>
              <a:spcBef>
                <a:spcPct val="0"/>
              </a:spcBef>
            </a:pPr>
            <a:r>
              <a:rPr lang="en-US" altLang="en-US" sz="1700">
                <a:latin typeface="Calibri" panose="020F0502020204030204" pitchFamily="34" charset="0"/>
              </a:rPr>
              <a:t>Finally, the </a:t>
            </a:r>
            <a:r>
              <a:rPr lang="en-US" altLang="en-US" sz="1700" b="1">
                <a:latin typeface="Courier New" panose="02070309020205020404" pitchFamily="49" charset="0"/>
                <a:cs typeface="Courier New" panose="02070309020205020404" pitchFamily="49" charset="0"/>
              </a:rPr>
              <a:t>Print()</a:t>
            </a:r>
            <a:r>
              <a:rPr lang="en-US" altLang="en-US" sz="1700">
                <a:latin typeface="Calibri" panose="020F0502020204030204" pitchFamily="34" charset="0"/>
              </a:rPr>
              <a:t>method is called from the </a:t>
            </a:r>
            <a:r>
              <a:rPr lang="en-US" altLang="en-US" sz="1700">
                <a:latin typeface="Courier New" panose="02070309020205020404" pitchFamily="49" charset="0"/>
                <a:cs typeface="Courier New" panose="02070309020205020404" pitchFamily="49" charset="0"/>
              </a:rPr>
              <a:t>Main()</a:t>
            </a:r>
            <a:r>
              <a:rPr lang="en-US" altLang="en-US" sz="1700">
                <a:latin typeface="Calibri" panose="020F0502020204030204" pitchFamily="34" charset="0"/>
              </a:rPr>
              <a:t>method and it displays the name of the book as the output.</a:t>
            </a:r>
          </a:p>
          <a:p>
            <a:endParaRPr lang="en-US" altLang="en-US" sz="2400">
              <a:latin typeface="Calibri" panose="020F0502020204030204" pitchFamily="34" charset="0"/>
            </a:endParaRPr>
          </a:p>
          <a:p>
            <a:pPr>
              <a:buFontTx/>
              <a:buNone/>
            </a:pPr>
            <a:endParaRPr lang="en-US" altLang="en-US" sz="2400">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38918" name="Title 2"/>
          <p:cNvSpPr>
            <a:spLocks noGrp="1"/>
          </p:cNvSpPr>
          <p:nvPr>
            <p:ph type="title"/>
          </p:nvPr>
        </p:nvSpPr>
        <p:spPr/>
        <p:txBody>
          <a:bodyPr/>
          <a:lstStyle/>
          <a:p>
            <a:pPr eaLnBrk="1" hangingPunct="1"/>
            <a:r>
              <a:rPr lang="en-US" altLang="en-US" smtClean="0">
                <a:latin typeface="Calibri" panose="020F0502020204030204" pitchFamily="34" charset="0"/>
              </a:rPr>
              <a:t>Invoking Methods 2-2</a:t>
            </a:r>
            <a:endParaRPr lang="en-IN" altLang="en-US" smtClean="0">
              <a:latin typeface="Calibri" panose="020F0502020204030204" pitchFamily="34" charset="0"/>
            </a:endParaRPr>
          </a:p>
        </p:txBody>
      </p:sp>
      <p:sp>
        <p:nvSpPr>
          <p:cNvPr id="2" name="Text Placeholder 1"/>
          <p:cNvSpPr>
            <a:spLocks noGrp="1"/>
          </p:cNvSpPr>
          <p:nvPr>
            <p:ph type="body" idx="1"/>
          </p:nvPr>
        </p:nvSpPr>
        <p:spPr/>
        <p:txBody>
          <a:bodyPr/>
          <a:lstStyle/>
          <a:p>
            <a:endParaRPr lang="en-US"/>
          </a:p>
        </p:txBody>
      </p:sp>
      <p:sp>
        <p:nvSpPr>
          <p:cNvPr id="38919"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DB976D64-B3D1-4F7D-83A2-7E82F3C40C1C}" type="slidenum">
              <a:rPr lang="en-IN" altLang="en-US" sz="1200">
                <a:solidFill>
                  <a:schemeClr val="bg1"/>
                </a:solidFill>
                <a:latin typeface="Calibri" panose="020F0502020204030204" pitchFamily="34" charset="0"/>
              </a:rPr>
              <a:pPr>
                <a:spcBef>
                  <a:spcPct val="50000"/>
                </a:spcBef>
                <a:buClrTx/>
                <a:buSzTx/>
                <a:buFontTx/>
                <a:buNone/>
              </a:pPr>
              <a:t>18</a:t>
            </a:fld>
            <a:endParaRPr lang="en-IN" altLang="en-US" sz="1200">
              <a:solidFill>
                <a:schemeClr val="bg1"/>
              </a:solidFill>
              <a:latin typeface="Calibri" panose="020F0502020204030204" pitchFamily="34" charset="0"/>
            </a:endParaRPr>
          </a:p>
        </p:txBody>
      </p:sp>
      <p:sp>
        <p:nvSpPr>
          <p:cNvPr id="38920" name="Footer Placeholder 9"/>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38921" name="Rectangle 5"/>
          <p:cNvSpPr>
            <a:spLocks noChangeArrowheads="1"/>
          </p:cNvSpPr>
          <p:nvPr/>
        </p:nvSpPr>
        <p:spPr bwMode="auto">
          <a:xfrm>
            <a:off x="1905000" y="1295400"/>
            <a:ext cx="7620000" cy="27432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000">
                <a:latin typeface="Courier New" panose="02070309020205020404" pitchFamily="49" charset="0"/>
                <a:cs typeface="Courier New" panose="02070309020205020404" pitchFamily="49" charset="0"/>
              </a:rPr>
              <a:t>class Book{ </a:t>
            </a:r>
          </a:p>
          <a:p>
            <a:pPr eaLnBrk="1" hangingPunct="1">
              <a:lnSpc>
                <a:spcPct val="70000"/>
              </a:lnSpc>
              <a:spcBef>
                <a:spcPct val="50000"/>
              </a:spcBef>
              <a:buClrTx/>
              <a:buSzTx/>
              <a:buFontTx/>
              <a:buNone/>
            </a:pPr>
            <a:r>
              <a:rPr lang="en-US" altLang="en-US" sz="1000">
                <a:latin typeface="Courier New" panose="02070309020205020404" pitchFamily="49" charset="0"/>
                <a:cs typeface="Courier New" panose="02070309020205020404" pitchFamily="49" charset="0"/>
              </a:rPr>
              <a:t>string _bookName; </a:t>
            </a:r>
          </a:p>
          <a:p>
            <a:pPr eaLnBrk="1" hangingPunct="1">
              <a:lnSpc>
                <a:spcPct val="70000"/>
              </a:lnSpc>
              <a:spcBef>
                <a:spcPct val="50000"/>
              </a:spcBef>
              <a:buClrTx/>
              <a:buSzTx/>
              <a:buFontTx/>
              <a:buNone/>
            </a:pPr>
            <a:r>
              <a:rPr lang="en-US" altLang="en-US" sz="1000">
                <a:latin typeface="Courier New" panose="02070309020205020404" pitchFamily="49" charset="0"/>
                <a:cs typeface="Courier New" panose="02070309020205020404" pitchFamily="49" charset="0"/>
              </a:rPr>
              <a:t>public string Print() { </a:t>
            </a:r>
          </a:p>
          <a:p>
            <a:pPr eaLnBrk="1" hangingPunct="1">
              <a:lnSpc>
                <a:spcPct val="70000"/>
              </a:lnSpc>
              <a:spcBef>
                <a:spcPct val="50000"/>
              </a:spcBef>
              <a:buClrTx/>
              <a:buSzTx/>
              <a:buFontTx/>
              <a:buNone/>
            </a:pPr>
            <a:r>
              <a:rPr lang="en-US" altLang="en-US" sz="1000">
                <a:latin typeface="Courier New" panose="02070309020205020404" pitchFamily="49" charset="0"/>
                <a:cs typeface="Courier New" panose="02070309020205020404" pitchFamily="49" charset="0"/>
              </a:rPr>
              <a:t>return _bookName; </a:t>
            </a:r>
          </a:p>
          <a:p>
            <a:pPr eaLnBrk="1" hangingPunct="1">
              <a:lnSpc>
                <a:spcPct val="70000"/>
              </a:lnSpc>
              <a:spcBef>
                <a:spcPct val="50000"/>
              </a:spcBef>
              <a:buClrTx/>
              <a:buSzTx/>
              <a:buFontTx/>
              <a:buNone/>
            </a:pPr>
            <a:r>
              <a:rPr lang="en-US" altLang="en-US" sz="1000">
                <a:latin typeface="Courier New" panose="02070309020205020404" pitchFamily="49" charset="0"/>
                <a:cs typeface="Courier New" panose="02070309020205020404" pitchFamily="49" charset="0"/>
              </a:rPr>
              <a:t>} </a:t>
            </a:r>
          </a:p>
          <a:p>
            <a:pPr eaLnBrk="1" hangingPunct="1">
              <a:lnSpc>
                <a:spcPct val="70000"/>
              </a:lnSpc>
              <a:spcBef>
                <a:spcPct val="50000"/>
              </a:spcBef>
              <a:buClrTx/>
              <a:buSzTx/>
              <a:buFontTx/>
              <a:buNone/>
            </a:pPr>
            <a:r>
              <a:rPr lang="en-US" altLang="en-US" sz="1000">
                <a:latin typeface="Courier New" panose="02070309020205020404" pitchFamily="49" charset="0"/>
                <a:cs typeface="Courier New" panose="02070309020205020404" pitchFamily="49" charset="0"/>
              </a:rPr>
              <a:t>public void Input(string bkName) { </a:t>
            </a:r>
          </a:p>
          <a:p>
            <a:pPr eaLnBrk="1" hangingPunct="1">
              <a:lnSpc>
                <a:spcPct val="70000"/>
              </a:lnSpc>
              <a:spcBef>
                <a:spcPct val="50000"/>
              </a:spcBef>
              <a:buClrTx/>
              <a:buSzTx/>
              <a:buFontTx/>
              <a:buNone/>
            </a:pPr>
            <a:r>
              <a:rPr lang="en-US" altLang="en-US" sz="1000">
                <a:latin typeface="Courier New" panose="02070309020205020404" pitchFamily="49" charset="0"/>
                <a:cs typeface="Courier New" panose="02070309020205020404" pitchFamily="49" charset="0"/>
              </a:rPr>
              <a:t>_bookName = bkName; </a:t>
            </a:r>
          </a:p>
          <a:p>
            <a:pPr eaLnBrk="1" hangingPunct="1">
              <a:lnSpc>
                <a:spcPct val="70000"/>
              </a:lnSpc>
              <a:spcBef>
                <a:spcPct val="50000"/>
              </a:spcBef>
              <a:buClrTx/>
              <a:buSzTx/>
              <a:buFontTx/>
              <a:buNone/>
            </a:pPr>
            <a:r>
              <a:rPr lang="en-US" altLang="en-US" sz="1000">
                <a:latin typeface="Courier New" panose="02070309020205020404" pitchFamily="49" charset="0"/>
                <a:cs typeface="Courier New" panose="02070309020205020404" pitchFamily="49" charset="0"/>
              </a:rPr>
              <a:t>} </a:t>
            </a:r>
          </a:p>
          <a:p>
            <a:pPr eaLnBrk="1" hangingPunct="1">
              <a:lnSpc>
                <a:spcPct val="70000"/>
              </a:lnSpc>
              <a:spcBef>
                <a:spcPct val="50000"/>
              </a:spcBef>
              <a:buClrTx/>
              <a:buSzTx/>
              <a:buFontTx/>
              <a:buNone/>
            </a:pPr>
            <a:r>
              <a:rPr lang="en-US" altLang="en-US" sz="1000">
                <a:latin typeface="Courier New" panose="02070309020205020404" pitchFamily="49" charset="0"/>
                <a:cs typeface="Courier New" panose="02070309020205020404" pitchFamily="49" charset="0"/>
              </a:rPr>
              <a:t>static void Main(string[] args)</a:t>
            </a:r>
          </a:p>
          <a:p>
            <a:pPr eaLnBrk="1" hangingPunct="1">
              <a:lnSpc>
                <a:spcPct val="70000"/>
              </a:lnSpc>
              <a:spcBef>
                <a:spcPct val="50000"/>
              </a:spcBef>
              <a:buClrTx/>
              <a:buSzTx/>
              <a:buFontTx/>
              <a:buNone/>
            </a:pPr>
            <a:r>
              <a:rPr lang="en-US" altLang="en-US" sz="1000">
                <a:latin typeface="Courier New" panose="02070309020205020404" pitchFamily="49" charset="0"/>
              </a:rPr>
              <a:t>{ </a:t>
            </a:r>
          </a:p>
          <a:p>
            <a:pPr eaLnBrk="1" hangingPunct="1">
              <a:lnSpc>
                <a:spcPct val="70000"/>
              </a:lnSpc>
              <a:spcBef>
                <a:spcPct val="50000"/>
              </a:spcBef>
              <a:buClrTx/>
              <a:buSzTx/>
              <a:buFontTx/>
              <a:buNone/>
            </a:pPr>
            <a:r>
              <a:rPr lang="en-US" altLang="en-US" sz="1000">
                <a:latin typeface="Courier New" panose="02070309020205020404" pitchFamily="49" charset="0"/>
                <a:cs typeface="Courier New" panose="02070309020205020404" pitchFamily="49" charset="0"/>
              </a:rPr>
              <a:t>Book objBook = new Book(); </a:t>
            </a:r>
          </a:p>
          <a:p>
            <a:pPr eaLnBrk="1" hangingPunct="1">
              <a:lnSpc>
                <a:spcPct val="70000"/>
              </a:lnSpc>
              <a:spcBef>
                <a:spcPct val="50000"/>
              </a:spcBef>
              <a:buClrTx/>
              <a:buSzTx/>
              <a:buFontTx/>
              <a:buNone/>
            </a:pPr>
            <a:r>
              <a:rPr lang="en-US" altLang="en-US" sz="1000">
                <a:latin typeface="Courier New" panose="02070309020205020404" pitchFamily="49" charset="0"/>
                <a:cs typeface="Courier New" panose="02070309020205020404" pitchFamily="49" charset="0"/>
              </a:rPr>
              <a:t>objBook.Input(“C#-The Complete Reference”); </a:t>
            </a:r>
          </a:p>
          <a:p>
            <a:pPr eaLnBrk="1" hangingPunct="1">
              <a:lnSpc>
                <a:spcPct val="70000"/>
              </a:lnSpc>
              <a:spcBef>
                <a:spcPct val="50000"/>
              </a:spcBef>
              <a:buClrTx/>
              <a:buSzTx/>
              <a:buFontTx/>
              <a:buNone/>
            </a:pPr>
            <a:r>
              <a:rPr lang="en-US" altLang="en-US" sz="1000">
                <a:latin typeface="Courier New" panose="02070309020205020404" pitchFamily="49" charset="0"/>
                <a:cs typeface="Courier New" panose="02070309020205020404" pitchFamily="49" charset="0"/>
              </a:rPr>
              <a:t>Console.WriteLine(objBook.Print()); </a:t>
            </a:r>
          </a:p>
          <a:p>
            <a:pPr eaLnBrk="1" hangingPunct="1">
              <a:lnSpc>
                <a:spcPct val="70000"/>
              </a:lnSpc>
              <a:spcBef>
                <a:spcPct val="50000"/>
              </a:spcBef>
              <a:buClrTx/>
              <a:buSzTx/>
              <a:buFontTx/>
              <a:buNone/>
            </a:pPr>
            <a:r>
              <a:rPr lang="en-US" altLang="en-US" sz="1000">
                <a:latin typeface="Courier New" panose="02070309020205020404" pitchFamily="49" charset="0"/>
                <a:cs typeface="Courier New" panose="02070309020205020404" pitchFamily="49" charset="0"/>
              </a:rPr>
              <a:t>}</a:t>
            </a:r>
          </a:p>
          <a:p>
            <a:pPr eaLnBrk="1" hangingPunct="1">
              <a:lnSpc>
                <a:spcPct val="70000"/>
              </a:lnSpc>
              <a:spcBef>
                <a:spcPct val="50000"/>
              </a:spcBef>
              <a:buClrTx/>
              <a:buSzTx/>
              <a:buFontTx/>
              <a:buNone/>
            </a:pPr>
            <a:r>
              <a:rPr lang="en-US" altLang="en-US" sz="1000">
                <a:latin typeface="Courier New" panose="02070309020205020404" pitchFamily="49" charset="0"/>
                <a:cs typeface="Courier New" panose="02070309020205020404" pitchFamily="49" charset="0"/>
              </a:rPr>
              <a:t>}</a:t>
            </a:r>
          </a:p>
          <a:p>
            <a:pPr eaLnBrk="1" hangingPunct="1">
              <a:lnSpc>
                <a:spcPct val="70000"/>
              </a:lnSpc>
              <a:spcBef>
                <a:spcPct val="50000"/>
              </a:spcBef>
              <a:buClrTx/>
              <a:buSzTx/>
              <a:buFontTx/>
              <a:buNone/>
            </a:pPr>
            <a:r>
              <a:rPr lang="en-US" altLang="en-US" sz="1200">
                <a:latin typeface="Courier New" panose="02070309020205020404" pitchFamily="49" charset="0"/>
                <a:cs typeface="Courier New" panose="02070309020205020404" pitchFamily="49" charset="0"/>
              </a:rPr>
              <a:t> </a:t>
            </a:r>
          </a:p>
        </p:txBody>
      </p:sp>
      <p:sp>
        <p:nvSpPr>
          <p:cNvPr id="38922" name="Rectangle 8"/>
          <p:cNvSpPr>
            <a:spLocks noChangeArrowheads="1"/>
          </p:cNvSpPr>
          <p:nvPr/>
        </p:nvSpPr>
        <p:spPr bwMode="auto">
          <a:xfrm>
            <a:off x="1743075" y="6065838"/>
            <a:ext cx="3470822" cy="32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lvl="1" eaLnBrk="1" hangingPunct="1">
              <a:lnSpc>
                <a:spcPct val="90000"/>
              </a:lnSpc>
              <a:spcBef>
                <a:spcPct val="50000"/>
              </a:spcBef>
              <a:buClrTx/>
              <a:buSzTx/>
              <a:buFontTx/>
              <a:buNone/>
            </a:pPr>
            <a:r>
              <a:rPr lang="en-US" altLang="en-US" sz="1700">
                <a:latin typeface="Courier New" panose="02070309020205020404" pitchFamily="49" charset="0"/>
                <a:cs typeface="Courier New" panose="02070309020205020404" pitchFamily="49" charset="0"/>
              </a:rPr>
              <a:t>C#-The Complete Reference</a:t>
            </a:r>
          </a:p>
        </p:txBody>
      </p:sp>
      <p:sp>
        <p:nvSpPr>
          <p:cNvPr id="38923" name="Text Box 4"/>
          <p:cNvSpPr txBox="1">
            <a:spLocks noChangeArrowheads="1"/>
          </p:cNvSpPr>
          <p:nvPr/>
        </p:nvSpPr>
        <p:spPr bwMode="auto">
          <a:xfrm>
            <a:off x="1905000" y="8382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
        <p:nvSpPr>
          <p:cNvPr id="38924" name="Text Box 4"/>
          <p:cNvSpPr txBox="1">
            <a:spLocks noChangeArrowheads="1"/>
          </p:cNvSpPr>
          <p:nvPr/>
        </p:nvSpPr>
        <p:spPr bwMode="auto">
          <a:xfrm>
            <a:off x="1828800" y="56388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20336488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2"/>
          <p:cNvSpPr>
            <a:spLocks noGrp="1"/>
          </p:cNvSpPr>
          <p:nvPr>
            <p:ph type="title"/>
          </p:nvPr>
        </p:nvSpPr>
        <p:spPr/>
        <p:txBody>
          <a:bodyPr/>
          <a:lstStyle/>
          <a:p>
            <a:pPr eaLnBrk="1" hangingPunct="1"/>
            <a:r>
              <a:rPr lang="en-US" altLang="en-US" smtClean="0">
                <a:latin typeface="Calibri" panose="020F0502020204030204" pitchFamily="34" charset="0"/>
              </a:rPr>
              <a:t>Method Parameters and Arguments</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200" dirty="0">
                <a:latin typeface="Calibri" pitchFamily="34" charset="0"/>
              </a:rPr>
              <a:t>Method parameters and arguments:</a:t>
            </a: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1200" dirty="0">
              <a:latin typeface="Calibri" pitchFamily="34" charset="0"/>
            </a:endParaRPr>
          </a:p>
          <a:p>
            <a:pPr>
              <a:defRPr/>
            </a:pPr>
            <a:r>
              <a:rPr lang="en-US" sz="2400" dirty="0">
                <a:latin typeface="Calibri" pitchFamily="34" charset="0"/>
              </a:rPr>
              <a:t>The following figure shows an example of parameters and arguments:</a:t>
            </a:r>
          </a:p>
          <a:p>
            <a:pPr>
              <a:defRPr/>
            </a:pPr>
            <a:endParaRPr lang="en-US" sz="2400" dirty="0">
              <a:latin typeface="Calibri" pitchFamily="34" charset="0"/>
            </a:endParaRPr>
          </a:p>
          <a:p>
            <a:pPr>
              <a:defRPr/>
            </a:pPr>
            <a:endParaRPr lang="en-US" sz="1800" dirty="0"/>
          </a:p>
          <a:p>
            <a:pPr>
              <a:buFont typeface="Wingdings" panose="05000000000000000000" pitchFamily="2" charset="2"/>
              <a:buNone/>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marL="400050">
              <a:buNone/>
              <a:defRPr/>
            </a:pPr>
            <a:r>
              <a:rPr lang="en-US" sz="2000" dirty="0">
                <a:latin typeface="Calibri" pitchFamily="34" charset="0"/>
              </a:rPr>
              <a:t>                                        </a:t>
            </a:r>
            <a:endParaRPr lang="en-GB" sz="2400" dirty="0">
              <a:latin typeface="Calibri" pitchFamily="34" charset="0"/>
            </a:endParaRPr>
          </a:p>
          <a:p>
            <a:pPr>
              <a:buFont typeface="Wingdings" panose="05000000000000000000" pitchFamily="2" charset="2"/>
              <a:buNone/>
              <a:defRPr/>
            </a:pPr>
            <a:endParaRPr lang="en-GB" dirty="0"/>
          </a:p>
        </p:txBody>
      </p:sp>
      <p:sp>
        <p:nvSpPr>
          <p:cNvPr id="40964"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51614D9B-786A-4D8D-B8FE-66C116C873C5}" type="slidenum">
              <a:rPr lang="en-IN" altLang="en-US" sz="1200">
                <a:solidFill>
                  <a:schemeClr val="bg1"/>
                </a:solidFill>
                <a:latin typeface="Calibri" panose="020F0502020204030204" pitchFamily="34" charset="0"/>
              </a:rPr>
              <a:pPr>
                <a:spcBef>
                  <a:spcPct val="50000"/>
                </a:spcBef>
                <a:buClrTx/>
                <a:buSzTx/>
                <a:buFontTx/>
                <a:buNone/>
              </a:pPr>
              <a:t>19</a:t>
            </a:fld>
            <a:endParaRPr lang="en-IN" altLang="en-US" sz="1200">
              <a:solidFill>
                <a:schemeClr val="bg1"/>
              </a:solidFill>
              <a:latin typeface="Calibri" panose="020F0502020204030204" pitchFamily="34" charset="0"/>
            </a:endParaRPr>
          </a:p>
        </p:txBody>
      </p:sp>
      <p:sp>
        <p:nvSpPr>
          <p:cNvPr id="40965" name="Footer Placeholder 8"/>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pic>
        <p:nvPicPr>
          <p:cNvPr id="409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1943" y="4257777"/>
            <a:ext cx="3004457" cy="197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Diagram 7"/>
          <p:cNvGraphicFramePr/>
          <p:nvPr/>
        </p:nvGraphicFramePr>
        <p:xfrm>
          <a:off x="2514600" y="1143000"/>
          <a:ext cx="7543800" cy="2362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305093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ltLang="en-US" smtClean="0">
                <a:latin typeface="Calibri" panose="020F0502020204030204" pitchFamily="34" charset="0"/>
              </a:rPr>
              <a:t>Objectives</a:t>
            </a:r>
            <a:endParaRPr lang="en-IN" altLang="en-US" smtClean="0">
              <a:latin typeface="Calibri" panose="020F0502020204030204" pitchFamily="34" charset="0"/>
            </a:endParaRPr>
          </a:p>
        </p:txBody>
      </p:sp>
      <p:sp>
        <p:nvSpPr>
          <p:cNvPr id="7171" name="Content Placeholder 2"/>
          <p:cNvSpPr>
            <a:spLocks noGrp="1"/>
          </p:cNvSpPr>
          <p:nvPr>
            <p:ph type="body" idx="1"/>
          </p:nvPr>
        </p:nvSpPr>
        <p:spPr/>
        <p:txBody>
          <a:bodyPr/>
          <a:lstStyle/>
          <a:p>
            <a:pPr eaLnBrk="1" hangingPunct="1"/>
            <a:r>
              <a:rPr lang="en-US" altLang="en-US" sz="2400">
                <a:latin typeface="Calibri" panose="020F0502020204030204" pitchFamily="34" charset="0"/>
              </a:rPr>
              <a:t>Explain classes and objects</a:t>
            </a:r>
          </a:p>
          <a:p>
            <a:pPr eaLnBrk="1" hangingPunct="1"/>
            <a:r>
              <a:rPr lang="en-US" altLang="en-US" sz="2400">
                <a:latin typeface="Calibri" panose="020F0502020204030204" pitchFamily="34" charset="0"/>
              </a:rPr>
              <a:t>Define and describe methods</a:t>
            </a:r>
          </a:p>
          <a:p>
            <a:pPr eaLnBrk="1" hangingPunct="1"/>
            <a:r>
              <a:rPr lang="en-US" altLang="en-US" sz="2400">
                <a:latin typeface="Calibri" panose="020F0502020204030204" pitchFamily="34" charset="0"/>
              </a:rPr>
              <a:t>List the access modifiers</a:t>
            </a:r>
          </a:p>
          <a:p>
            <a:pPr eaLnBrk="1" hangingPunct="1"/>
            <a:r>
              <a:rPr lang="en-US" altLang="en-US" sz="2400">
                <a:latin typeface="Calibri" panose="020F0502020204030204" pitchFamily="34" charset="0"/>
              </a:rPr>
              <a:t>Explain method overloading</a:t>
            </a:r>
          </a:p>
          <a:p>
            <a:pPr eaLnBrk="1" hangingPunct="1"/>
            <a:r>
              <a:rPr lang="en-US" altLang="en-US" sz="2400">
                <a:latin typeface="Calibri" panose="020F0502020204030204" pitchFamily="34" charset="0"/>
              </a:rPr>
              <a:t>Define and describe constructors and destructors</a:t>
            </a:r>
          </a:p>
          <a:p>
            <a:pPr eaLnBrk="1" hangingPunct="1"/>
            <a:endParaRPr lang="en-US" altLang="en-US" sz="2200">
              <a:latin typeface="Arial" panose="020B0604020202020204" pitchFamily="34" charset="0"/>
            </a:endParaRPr>
          </a:p>
          <a:p>
            <a:pPr eaLnBrk="1" hangingPunct="1"/>
            <a:endParaRPr lang="en-US" altLang="en-US" sz="2200">
              <a:latin typeface="Arial" panose="020B0604020202020204" pitchFamily="34" charset="0"/>
            </a:endParaRPr>
          </a:p>
          <a:p>
            <a:pPr eaLnBrk="1" hangingPunct="1"/>
            <a:endParaRPr lang="en-US" altLang="en-US" sz="2200">
              <a:latin typeface="Arial" panose="020B0604020202020204" pitchFamily="34" charset="0"/>
            </a:endParaRPr>
          </a:p>
          <a:p>
            <a:pPr eaLnBrk="1" hangingPunct="1"/>
            <a:endParaRPr lang="en-US" altLang="en-US" sz="2200">
              <a:latin typeface="Arial" panose="020B0604020202020204" pitchFamily="34" charset="0"/>
            </a:endParaRPr>
          </a:p>
        </p:txBody>
      </p:sp>
      <p:sp>
        <p:nvSpPr>
          <p:cNvPr id="7172"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8DC70ED5-7785-4CFA-950B-7EF8A2EAA56C}" type="slidenum">
              <a:rPr lang="en-IN" altLang="en-US" sz="1200">
                <a:solidFill>
                  <a:schemeClr val="bg1"/>
                </a:solidFill>
                <a:latin typeface="Calibri" panose="020F0502020204030204" pitchFamily="34" charset="0"/>
              </a:rPr>
              <a:pPr>
                <a:spcBef>
                  <a:spcPct val="50000"/>
                </a:spcBef>
                <a:buClrTx/>
                <a:buSzTx/>
                <a:buFontTx/>
                <a:buNone/>
              </a:pPr>
              <a:t>2</a:t>
            </a:fld>
            <a:endParaRPr lang="en-IN" altLang="en-US" sz="1200">
              <a:solidFill>
                <a:schemeClr val="bg1"/>
              </a:solidFill>
              <a:latin typeface="Calibri" panose="020F0502020204030204" pitchFamily="34" charset="0"/>
            </a:endParaRPr>
          </a:p>
        </p:txBody>
      </p:sp>
      <p:sp>
        <p:nvSpPr>
          <p:cNvPr id="7173" name="Footer Placeholder 4"/>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Tree>
    <p:extLst>
      <p:ext uri="{BB962C8B-B14F-4D97-AF65-F5344CB8AC3E}">
        <p14:creationId xmlns:p14="http://schemas.microsoft.com/office/powerpoint/2010/main" val="16246197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2"/>
          <p:cNvSpPr>
            <a:spLocks noGrp="1"/>
          </p:cNvSpPr>
          <p:nvPr>
            <p:ph type="title"/>
          </p:nvPr>
        </p:nvSpPr>
        <p:spPr/>
        <p:txBody>
          <a:bodyPr/>
          <a:lstStyle/>
          <a:p>
            <a:pPr eaLnBrk="1" hangingPunct="1"/>
            <a:r>
              <a:rPr lang="en-US" altLang="en-US" smtClean="0">
                <a:latin typeface="Calibri" panose="020F0502020204030204" pitchFamily="34" charset="0"/>
              </a:rPr>
              <a:t>Named and Optional Arguments 1-6</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400" dirty="0">
                <a:latin typeface="Calibri" pitchFamily="34" charset="0"/>
              </a:rPr>
              <a:t>A method in a C# program can accept multiple arguments that are passed based on the position of the parameters in the method signature. </a:t>
            </a:r>
          </a:p>
          <a:p>
            <a:pPr>
              <a:defRPr/>
            </a:pPr>
            <a:r>
              <a:rPr lang="en-US" sz="2400" dirty="0">
                <a:latin typeface="Calibri" pitchFamily="34" charset="0"/>
              </a:rPr>
              <a:t>A method caller can explicitly name one or more arguments being passed to the method instead of passing the arguments based on their position. </a:t>
            </a:r>
          </a:p>
          <a:p>
            <a:pPr>
              <a:defRPr/>
            </a:pPr>
            <a:r>
              <a:rPr lang="en-US" sz="2400" dirty="0">
                <a:latin typeface="Calibri" pitchFamily="34" charset="0"/>
              </a:rPr>
              <a:t>An argument passed by its name instead of its position is called a named argument.</a:t>
            </a:r>
          </a:p>
          <a:p>
            <a:pPr>
              <a:defRPr/>
            </a:pPr>
            <a:r>
              <a:rPr lang="en-US" sz="2400" dirty="0">
                <a:latin typeface="Calibri" pitchFamily="34" charset="0"/>
              </a:rPr>
              <a:t>While passing named arguments, the order of the arguments declared in the method does not matter. </a:t>
            </a:r>
          </a:p>
          <a:p>
            <a:pPr>
              <a:defRPr/>
            </a:pPr>
            <a:r>
              <a:rPr lang="en-US" sz="2400" dirty="0">
                <a:latin typeface="Calibri" pitchFamily="34" charset="0"/>
              </a:rPr>
              <a:t>Named arguments are beneficial because you do not have to remember the exact order of parameters in the parameter list of methods. </a:t>
            </a:r>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marL="400050">
              <a:defRPr/>
            </a:pPr>
            <a:endParaRPr lang="en-GB" sz="2000" dirty="0"/>
          </a:p>
          <a:p>
            <a:pPr>
              <a:defRPr/>
            </a:pPr>
            <a:endParaRPr lang="en-GB" dirty="0"/>
          </a:p>
        </p:txBody>
      </p:sp>
      <p:sp>
        <p:nvSpPr>
          <p:cNvPr id="43012"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2D51A3D4-A0A3-4527-A0F4-51EAFC6A5D97}" type="slidenum">
              <a:rPr lang="en-IN" altLang="en-US" sz="1200">
                <a:solidFill>
                  <a:schemeClr val="bg1"/>
                </a:solidFill>
                <a:latin typeface="Calibri" panose="020F0502020204030204" pitchFamily="34" charset="0"/>
              </a:rPr>
              <a:pPr>
                <a:spcBef>
                  <a:spcPct val="50000"/>
                </a:spcBef>
                <a:buClrTx/>
                <a:buSzTx/>
                <a:buFontTx/>
                <a:buNone/>
              </a:pPr>
              <a:t>20</a:t>
            </a:fld>
            <a:endParaRPr lang="en-IN" altLang="en-US" sz="1200">
              <a:solidFill>
                <a:schemeClr val="bg1"/>
              </a:solidFill>
              <a:latin typeface="Calibri" panose="020F0502020204030204" pitchFamily="34" charset="0"/>
            </a:endParaRPr>
          </a:p>
        </p:txBody>
      </p:sp>
      <p:sp>
        <p:nvSpPr>
          <p:cNvPr id="43013" name="Footer Placeholder 5"/>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Tree>
    <p:extLst>
      <p:ext uri="{BB962C8B-B14F-4D97-AF65-F5344CB8AC3E}">
        <p14:creationId xmlns:p14="http://schemas.microsoft.com/office/powerpoint/2010/main" val="36380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2"/>
          <p:cNvSpPr>
            <a:spLocks noGrp="1"/>
          </p:cNvSpPr>
          <p:nvPr>
            <p:ph type="title"/>
          </p:nvPr>
        </p:nvSpPr>
        <p:spPr/>
        <p:txBody>
          <a:bodyPr/>
          <a:lstStyle/>
          <a:p>
            <a:pPr eaLnBrk="1" hangingPunct="1"/>
            <a:r>
              <a:rPr lang="en-US" altLang="en-US" smtClean="0">
                <a:latin typeface="Calibri" panose="020F0502020204030204" pitchFamily="34" charset="0"/>
              </a:rPr>
              <a:t>Named and Optional Arguments 2-6</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200" dirty="0">
                <a:latin typeface="Calibri" pitchFamily="34" charset="0"/>
              </a:rPr>
              <a:t>The following code demonstrates how to use named arguments:</a:t>
            </a:r>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marL="400050">
              <a:defRPr/>
            </a:pPr>
            <a:endParaRPr lang="en-GB" sz="2000" dirty="0"/>
          </a:p>
          <a:p>
            <a:pPr>
              <a:defRPr/>
            </a:pPr>
            <a:endParaRPr lang="en-GB" dirty="0"/>
          </a:p>
        </p:txBody>
      </p:sp>
      <p:sp>
        <p:nvSpPr>
          <p:cNvPr id="45060"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578BDAE7-0B80-4002-BB22-F4FF6C2CE740}" type="slidenum">
              <a:rPr lang="en-IN" altLang="en-US" sz="1200">
                <a:solidFill>
                  <a:schemeClr val="bg1"/>
                </a:solidFill>
                <a:latin typeface="Calibri" panose="020F0502020204030204" pitchFamily="34" charset="0"/>
              </a:rPr>
              <a:pPr>
                <a:spcBef>
                  <a:spcPct val="50000"/>
                </a:spcBef>
                <a:buClrTx/>
                <a:buSzTx/>
                <a:buFontTx/>
                <a:buNone/>
              </a:pPr>
              <a:t>21</a:t>
            </a:fld>
            <a:endParaRPr lang="en-IN" altLang="en-US" sz="1200">
              <a:solidFill>
                <a:schemeClr val="bg1"/>
              </a:solidFill>
              <a:latin typeface="Calibri" panose="020F0502020204030204" pitchFamily="34" charset="0"/>
            </a:endParaRPr>
          </a:p>
        </p:txBody>
      </p:sp>
      <p:sp>
        <p:nvSpPr>
          <p:cNvPr id="45061"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45065" name="Text Box 6"/>
          <p:cNvSpPr txBox="1">
            <a:spLocks noChangeArrowheads="1"/>
          </p:cNvSpPr>
          <p:nvPr/>
        </p:nvSpPr>
        <p:spPr bwMode="auto">
          <a:xfrm>
            <a:off x="2209800" y="1676400"/>
            <a:ext cx="7239000" cy="47244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100">
                <a:latin typeface="Courier New" panose="02070309020205020404" pitchFamily="49" charset="0"/>
              </a:rPr>
              <a:t>using System;</a:t>
            </a:r>
          </a:p>
          <a:p>
            <a:pPr eaLnBrk="1" hangingPunct="1">
              <a:lnSpc>
                <a:spcPct val="70000"/>
              </a:lnSpc>
              <a:spcBef>
                <a:spcPct val="50000"/>
              </a:spcBef>
              <a:buClrTx/>
              <a:buSzTx/>
              <a:buFontTx/>
              <a:buNone/>
            </a:pPr>
            <a:r>
              <a:rPr lang="en-US" altLang="en-US" sz="1100">
                <a:latin typeface="Courier New" panose="02070309020205020404" pitchFamily="49" charset="0"/>
              </a:rPr>
              <a:t> </a:t>
            </a:r>
          </a:p>
          <a:p>
            <a:pPr eaLnBrk="1" hangingPunct="1">
              <a:lnSpc>
                <a:spcPct val="70000"/>
              </a:lnSpc>
              <a:spcBef>
                <a:spcPct val="50000"/>
              </a:spcBef>
              <a:buClrTx/>
              <a:buSzTx/>
              <a:buFontTx/>
              <a:buNone/>
            </a:pPr>
            <a:r>
              <a:rPr lang="en-US" altLang="en-US" sz="1100">
                <a:latin typeface="Courier New" panose="02070309020205020404" pitchFamily="49" charset="0"/>
              </a:rPr>
              <a:t>class Student</a:t>
            </a:r>
          </a:p>
          <a:p>
            <a:pPr eaLnBrk="1" hangingPunct="1">
              <a:lnSpc>
                <a:spcPct val="70000"/>
              </a:lnSpc>
              <a:spcBef>
                <a:spcPct val="50000"/>
              </a:spcBef>
              <a:buClrTx/>
              <a:buSzTx/>
              <a:buFontTx/>
              <a:buNone/>
            </a:pPr>
            <a:r>
              <a:rPr lang="en-US" altLang="en-US" sz="1100">
                <a:latin typeface="Courier New" panose="02070309020205020404" pitchFamily="49" charset="0"/>
              </a:rPr>
              <a:t>{</a:t>
            </a:r>
          </a:p>
          <a:p>
            <a:pPr eaLnBrk="1" hangingPunct="1">
              <a:lnSpc>
                <a:spcPct val="70000"/>
              </a:lnSpc>
              <a:spcBef>
                <a:spcPct val="50000"/>
              </a:spcBef>
              <a:buClrTx/>
              <a:buSzTx/>
              <a:buFontTx/>
              <a:buNone/>
            </a:pPr>
            <a:r>
              <a:rPr lang="en-US" altLang="en-US" sz="1100">
                <a:latin typeface="Courier New" panose="02070309020205020404" pitchFamily="49" charset="0"/>
              </a:rPr>
              <a:t>voidprintName(String firstName, String lastName) </a:t>
            </a:r>
          </a:p>
          <a:p>
            <a:pPr eaLnBrk="1" hangingPunct="1">
              <a:lnSpc>
                <a:spcPct val="70000"/>
              </a:lnSpc>
              <a:spcBef>
                <a:spcPct val="50000"/>
              </a:spcBef>
              <a:buClrTx/>
              <a:buSzTx/>
              <a:buFontTx/>
              <a:buNone/>
            </a:pPr>
            <a:r>
              <a:rPr lang="en-US" altLang="en-US" sz="1100">
                <a:latin typeface="Courier New" panose="02070309020205020404" pitchFamily="49" charset="0"/>
              </a:rPr>
              <a:t>{</a:t>
            </a:r>
          </a:p>
          <a:p>
            <a:pPr eaLnBrk="1" hangingPunct="1">
              <a:lnSpc>
                <a:spcPct val="70000"/>
              </a:lnSpc>
              <a:spcBef>
                <a:spcPct val="50000"/>
              </a:spcBef>
              <a:buClrTx/>
              <a:buSzTx/>
              <a:buFontTx/>
              <a:buNone/>
            </a:pPr>
            <a:r>
              <a:rPr lang="en-US" altLang="en-US" sz="1100">
                <a:latin typeface="Courier New" panose="02070309020205020404" pitchFamily="49" charset="0"/>
              </a:rPr>
              <a:t>Console.WriteLine("First Name = {0}, Last Name = {1}", </a:t>
            </a:r>
          </a:p>
          <a:p>
            <a:pPr eaLnBrk="1" hangingPunct="1">
              <a:lnSpc>
                <a:spcPct val="70000"/>
              </a:lnSpc>
              <a:spcBef>
                <a:spcPct val="50000"/>
              </a:spcBef>
              <a:buClrTx/>
              <a:buSzTx/>
              <a:buFontTx/>
              <a:buNone/>
            </a:pPr>
            <a:r>
              <a:rPr lang="en-US" altLang="en-US" sz="1100">
                <a:latin typeface="Courier New" panose="02070309020205020404" pitchFamily="49" charset="0"/>
              </a:rPr>
              <a:t>firstName, lastName);</a:t>
            </a:r>
          </a:p>
          <a:p>
            <a:pPr eaLnBrk="1" hangingPunct="1">
              <a:lnSpc>
                <a:spcPct val="70000"/>
              </a:lnSpc>
              <a:spcBef>
                <a:spcPct val="50000"/>
              </a:spcBef>
              <a:buClrTx/>
              <a:buSzTx/>
              <a:buFontTx/>
              <a:buNone/>
            </a:pPr>
            <a:r>
              <a:rPr lang="en-US" altLang="en-US" sz="1100">
                <a:latin typeface="Courier New" panose="02070309020205020404" pitchFamily="49" charset="0"/>
              </a:rPr>
              <a:t>        }</a:t>
            </a:r>
          </a:p>
          <a:p>
            <a:pPr eaLnBrk="1" hangingPunct="1">
              <a:lnSpc>
                <a:spcPct val="70000"/>
              </a:lnSpc>
              <a:spcBef>
                <a:spcPct val="50000"/>
              </a:spcBef>
              <a:buClrTx/>
              <a:buSzTx/>
              <a:buFontTx/>
              <a:buNone/>
            </a:pPr>
            <a:r>
              <a:rPr lang="en-US" altLang="en-US" sz="1100">
                <a:latin typeface="Courier New" panose="02070309020205020404" pitchFamily="49" charset="0"/>
              </a:rPr>
              <a:t>static void Main(string[] args)</a:t>
            </a:r>
          </a:p>
          <a:p>
            <a:pPr eaLnBrk="1" hangingPunct="1">
              <a:lnSpc>
                <a:spcPct val="70000"/>
              </a:lnSpc>
              <a:spcBef>
                <a:spcPct val="50000"/>
              </a:spcBef>
              <a:buClrTx/>
              <a:buSzTx/>
              <a:buFontTx/>
              <a:buNone/>
            </a:pPr>
            <a:r>
              <a:rPr lang="en-US" altLang="en-US" sz="1100">
                <a:latin typeface="Courier New" panose="02070309020205020404" pitchFamily="49" charset="0"/>
              </a:rPr>
              <a:t>{</a:t>
            </a:r>
          </a:p>
          <a:p>
            <a:pPr eaLnBrk="1" hangingPunct="1">
              <a:lnSpc>
                <a:spcPct val="70000"/>
              </a:lnSpc>
              <a:spcBef>
                <a:spcPct val="50000"/>
              </a:spcBef>
              <a:buClrTx/>
              <a:buSzTx/>
              <a:buFontTx/>
              <a:buNone/>
            </a:pPr>
            <a:r>
              <a:rPr lang="en-US" altLang="en-US" sz="1100">
                <a:latin typeface="Courier New" panose="02070309020205020404" pitchFamily="49" charset="0"/>
              </a:rPr>
              <a:t>            Student student = new Student();</a:t>
            </a:r>
          </a:p>
          <a:p>
            <a:pPr eaLnBrk="1" hangingPunct="1">
              <a:lnSpc>
                <a:spcPct val="70000"/>
              </a:lnSpc>
              <a:spcBef>
                <a:spcPct val="50000"/>
              </a:spcBef>
              <a:buClrTx/>
              <a:buSzTx/>
              <a:buFontTx/>
              <a:buNone/>
            </a:pPr>
            <a:r>
              <a:rPr lang="en-US" altLang="en-US" sz="1100">
                <a:latin typeface="Courier New" panose="02070309020205020404" pitchFamily="49" charset="0"/>
              </a:rPr>
              <a:t>            /*Passing argument by position*/</a:t>
            </a:r>
          </a:p>
          <a:p>
            <a:pPr eaLnBrk="1" hangingPunct="1">
              <a:lnSpc>
                <a:spcPct val="70000"/>
              </a:lnSpc>
              <a:spcBef>
                <a:spcPct val="50000"/>
              </a:spcBef>
              <a:buClrTx/>
              <a:buSzTx/>
              <a:buFontTx/>
              <a:buNone/>
            </a:pPr>
            <a:r>
              <a:rPr lang="en-US" altLang="en-US" sz="1100">
                <a:latin typeface="Courier New" panose="02070309020205020404" pitchFamily="49" charset="0"/>
              </a:rPr>
              <a:t>student.printName("Henry","Parker");</a:t>
            </a:r>
          </a:p>
          <a:p>
            <a:pPr eaLnBrk="1" hangingPunct="1">
              <a:lnSpc>
                <a:spcPct val="70000"/>
              </a:lnSpc>
              <a:spcBef>
                <a:spcPct val="50000"/>
              </a:spcBef>
              <a:buClrTx/>
              <a:buSzTx/>
              <a:buFontTx/>
              <a:buNone/>
            </a:pPr>
            <a:r>
              <a:rPr lang="en-US" altLang="en-US" sz="1100">
                <a:latin typeface="Courier New" panose="02070309020205020404" pitchFamily="49" charset="0"/>
              </a:rPr>
              <a:t>            /*Passing named argument*/</a:t>
            </a:r>
          </a:p>
          <a:p>
            <a:pPr eaLnBrk="1" hangingPunct="1">
              <a:lnSpc>
                <a:spcPct val="70000"/>
              </a:lnSpc>
              <a:spcBef>
                <a:spcPct val="50000"/>
              </a:spcBef>
              <a:buClrTx/>
              <a:buSzTx/>
              <a:buFontTx/>
              <a:buNone/>
            </a:pPr>
            <a:r>
              <a:rPr lang="en-US" altLang="en-US" sz="1100">
                <a:latin typeface="Courier New" panose="02070309020205020404" pitchFamily="49" charset="0"/>
              </a:rPr>
              <a:t>student.printName(firstName: "Henry", lastName: "Parker");</a:t>
            </a:r>
          </a:p>
          <a:p>
            <a:pPr eaLnBrk="1" hangingPunct="1">
              <a:lnSpc>
                <a:spcPct val="70000"/>
              </a:lnSpc>
              <a:spcBef>
                <a:spcPct val="50000"/>
              </a:spcBef>
              <a:buClrTx/>
              <a:buSzTx/>
              <a:buFontTx/>
              <a:buNone/>
            </a:pPr>
            <a:r>
              <a:rPr lang="en-US" altLang="en-US" sz="1100">
                <a:latin typeface="Courier New" panose="02070309020205020404" pitchFamily="49" charset="0"/>
              </a:rPr>
              <a:t>student.printName(lastName: "Parker", firstName: </a:t>
            </a:r>
          </a:p>
          <a:p>
            <a:pPr eaLnBrk="1" hangingPunct="1">
              <a:lnSpc>
                <a:spcPct val="70000"/>
              </a:lnSpc>
              <a:spcBef>
                <a:spcPct val="50000"/>
              </a:spcBef>
              <a:buClrTx/>
              <a:buSzTx/>
              <a:buFontTx/>
              <a:buNone/>
            </a:pPr>
            <a:r>
              <a:rPr lang="en-US" altLang="en-US" sz="1100">
                <a:latin typeface="Courier New" panose="02070309020205020404" pitchFamily="49" charset="0"/>
              </a:rPr>
              <a:t>"Henry");</a:t>
            </a:r>
          </a:p>
          <a:p>
            <a:pPr eaLnBrk="1" hangingPunct="1">
              <a:lnSpc>
                <a:spcPct val="70000"/>
              </a:lnSpc>
              <a:spcBef>
                <a:spcPct val="50000"/>
              </a:spcBef>
              <a:buClrTx/>
              <a:buSzTx/>
              <a:buFontTx/>
              <a:buNone/>
            </a:pPr>
            <a:r>
              <a:rPr lang="en-US" altLang="en-US" sz="1100">
                <a:latin typeface="Courier New" panose="02070309020205020404" pitchFamily="49" charset="0"/>
              </a:rPr>
              <a:t>            /*Passing named argument after positional argument*/</a:t>
            </a:r>
          </a:p>
          <a:p>
            <a:pPr eaLnBrk="1" hangingPunct="1">
              <a:lnSpc>
                <a:spcPct val="70000"/>
              </a:lnSpc>
              <a:spcBef>
                <a:spcPct val="50000"/>
              </a:spcBef>
              <a:buClrTx/>
              <a:buSzTx/>
              <a:buFontTx/>
              <a:buNone/>
            </a:pPr>
            <a:r>
              <a:rPr lang="en-US" altLang="en-US" sz="1100">
                <a:latin typeface="Courier New" panose="02070309020205020404" pitchFamily="49" charset="0"/>
              </a:rPr>
              <a:t>student.printName("Henry", lastName: "Parker");</a:t>
            </a:r>
          </a:p>
          <a:p>
            <a:pPr eaLnBrk="1" hangingPunct="1">
              <a:lnSpc>
                <a:spcPct val="70000"/>
              </a:lnSpc>
              <a:spcBef>
                <a:spcPct val="50000"/>
              </a:spcBef>
              <a:buClrTx/>
              <a:buSzTx/>
              <a:buFontTx/>
              <a:buNone/>
            </a:pPr>
            <a:r>
              <a:rPr lang="en-US" altLang="en-US" sz="1100">
                <a:latin typeface="Courier New" panose="02070309020205020404" pitchFamily="49" charset="0"/>
              </a:rPr>
              <a:t> </a:t>
            </a:r>
          </a:p>
          <a:p>
            <a:pPr eaLnBrk="1" hangingPunct="1">
              <a:lnSpc>
                <a:spcPct val="70000"/>
              </a:lnSpc>
              <a:spcBef>
                <a:spcPct val="50000"/>
              </a:spcBef>
              <a:buClrTx/>
              <a:buSzTx/>
              <a:buFontTx/>
              <a:buNone/>
            </a:pPr>
            <a:r>
              <a:rPr lang="en-US" altLang="en-US" sz="1100">
                <a:latin typeface="Courier New" panose="02070309020205020404" pitchFamily="49" charset="0"/>
              </a:rPr>
              <a:t>       </a:t>
            </a: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endParaRPr lang="en-US" altLang="en-US" sz="1200">
              <a:latin typeface="Courier New" panose="02070309020205020404" pitchFamily="49" charset="0"/>
            </a:endParaRPr>
          </a:p>
          <a:p>
            <a:pPr eaLnBrk="1" hangingPunct="1">
              <a:lnSpc>
                <a:spcPct val="70000"/>
              </a:lnSpc>
              <a:spcBef>
                <a:spcPct val="50000"/>
              </a:spcBef>
              <a:buClrTx/>
              <a:buSzTx/>
              <a:buFontTx/>
              <a:buNone/>
            </a:pPr>
            <a:endParaRPr lang="en-US" altLang="en-US" sz="1200">
              <a:latin typeface="Courier New" panose="02070309020205020404" pitchFamily="49" charset="0"/>
            </a:endParaRPr>
          </a:p>
          <a:p>
            <a:pPr eaLnBrk="1" hangingPunct="1">
              <a:lnSpc>
                <a:spcPct val="70000"/>
              </a:lnSpc>
              <a:spcBef>
                <a:spcPct val="50000"/>
              </a:spcBef>
              <a:buClrTx/>
              <a:buSzTx/>
              <a:buFontTx/>
              <a:buNone/>
            </a:pPr>
            <a:r>
              <a:rPr lang="en-US" altLang="en-US" sz="1600">
                <a:latin typeface="Courier New" panose="02070309020205020404" pitchFamily="49" charset="0"/>
              </a:rPr>
              <a:t>        </a:t>
            </a:r>
          </a:p>
          <a:p>
            <a:pPr eaLnBrk="1" hangingPunct="1">
              <a:lnSpc>
                <a:spcPct val="70000"/>
              </a:lnSpc>
              <a:spcBef>
                <a:spcPct val="50000"/>
              </a:spcBef>
              <a:buClrTx/>
              <a:buSzTx/>
              <a:buFontTx/>
              <a:buNone/>
            </a:pPr>
            <a:endParaRPr lang="en-US" altLang="en-US" sz="1600">
              <a:latin typeface="Courier New" panose="02070309020205020404" pitchFamily="49" charset="0"/>
            </a:endParaRPr>
          </a:p>
        </p:txBody>
      </p:sp>
      <p:sp>
        <p:nvSpPr>
          <p:cNvPr id="45066" name="Text Box 4"/>
          <p:cNvSpPr txBox="1">
            <a:spLocks noChangeArrowheads="1"/>
          </p:cNvSpPr>
          <p:nvPr/>
        </p:nvSpPr>
        <p:spPr bwMode="auto">
          <a:xfrm>
            <a:off x="2209800" y="11430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28642570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2"/>
          <p:cNvSpPr>
            <a:spLocks noGrp="1"/>
          </p:cNvSpPr>
          <p:nvPr>
            <p:ph type="title"/>
          </p:nvPr>
        </p:nvSpPr>
        <p:spPr/>
        <p:txBody>
          <a:bodyPr/>
          <a:lstStyle/>
          <a:p>
            <a:pPr eaLnBrk="1" hangingPunct="1"/>
            <a:r>
              <a:rPr lang="en-US" altLang="en-US" smtClean="0">
                <a:latin typeface="Calibri" panose="020F0502020204030204" pitchFamily="34" charset="0"/>
              </a:rPr>
              <a:t>Named and Optional Arguments 3-6</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400" dirty="0">
                <a:latin typeface="Calibri" pitchFamily="34" charset="0"/>
              </a:rPr>
              <a:t>In the code:</a:t>
            </a:r>
          </a:p>
          <a:p>
            <a:pPr lvl="1">
              <a:defRPr/>
            </a:pPr>
            <a:r>
              <a:rPr lang="en-US" sz="2000" dirty="0">
                <a:latin typeface="Calibri" pitchFamily="34" charset="0"/>
              </a:rPr>
              <a:t>The first call to the </a:t>
            </a:r>
            <a:r>
              <a:rPr lang="en-US" sz="2000" b="1" dirty="0" err="1">
                <a:latin typeface="Courier New" pitchFamily="49" charset="0"/>
                <a:cs typeface="Courier New" pitchFamily="49" charset="0"/>
              </a:rPr>
              <a:t>printNamed</a:t>
            </a:r>
            <a:r>
              <a:rPr lang="en-US" sz="2000" b="1" dirty="0">
                <a:latin typeface="Courier New" pitchFamily="49" charset="0"/>
                <a:cs typeface="Courier New" pitchFamily="49" charset="0"/>
              </a:rPr>
              <a:t>()</a:t>
            </a:r>
            <a:r>
              <a:rPr lang="en-US" sz="2000" dirty="0">
                <a:latin typeface="Calibri" pitchFamily="34" charset="0"/>
              </a:rPr>
              <a:t>method passes positional arguments. </a:t>
            </a:r>
          </a:p>
          <a:p>
            <a:pPr lvl="1">
              <a:defRPr/>
            </a:pPr>
            <a:r>
              <a:rPr lang="en-US" sz="2000" dirty="0">
                <a:latin typeface="Calibri" pitchFamily="34" charset="0"/>
              </a:rPr>
              <a:t>The second and third call passes named arguments in different orders. </a:t>
            </a:r>
          </a:p>
          <a:p>
            <a:pPr lvl="1">
              <a:defRPr/>
            </a:pPr>
            <a:r>
              <a:rPr lang="en-US" sz="2000" dirty="0">
                <a:latin typeface="Calibri" pitchFamily="34" charset="0"/>
              </a:rPr>
              <a:t>The fourth call passes a positional argument followed by a named argument.</a:t>
            </a:r>
          </a:p>
          <a:p>
            <a:pPr>
              <a:defRPr/>
            </a:pPr>
            <a:endParaRPr lang="en-US" sz="2400" dirty="0">
              <a:latin typeface="Courier New" pitchFamily="49" charset="0"/>
              <a:cs typeface="Courier New" pitchFamily="49" charset="0"/>
            </a:endParaRPr>
          </a:p>
          <a:p>
            <a:pPr>
              <a:defRPr/>
            </a:pPr>
            <a:endParaRPr lang="en-US" sz="2400" dirty="0">
              <a:latin typeface="Courier New" pitchFamily="49" charset="0"/>
              <a:cs typeface="Courier New" pitchFamily="49" charset="0"/>
            </a:endParaRPr>
          </a:p>
          <a:p>
            <a:pPr>
              <a:buFont typeface="Wingdings" panose="05000000000000000000" pitchFamily="2" charset="2"/>
              <a:buNone/>
              <a:defRPr/>
            </a:pPr>
            <a:r>
              <a:rPr lang="en-US" sz="2400" dirty="0">
                <a:latin typeface="Courier New" pitchFamily="49" charset="0"/>
                <a:cs typeface="Courier New" pitchFamily="49" charset="0"/>
              </a:rPr>
              <a:t>      </a:t>
            </a:r>
            <a:r>
              <a:rPr lang="en-US" sz="1800" dirty="0">
                <a:latin typeface="Courier New" pitchFamily="49" charset="0"/>
                <a:cs typeface="Courier New" pitchFamily="49" charset="0"/>
              </a:rPr>
              <a:t>First Name = Henry, Last Name = Parker</a:t>
            </a:r>
          </a:p>
          <a:p>
            <a:pPr>
              <a:buFont typeface="Wingdings" panose="05000000000000000000" pitchFamily="2" charset="2"/>
              <a:buNone/>
              <a:defRPr/>
            </a:pPr>
            <a:r>
              <a:rPr lang="en-US" sz="1800" dirty="0">
                <a:latin typeface="Courier New" pitchFamily="49" charset="0"/>
                <a:cs typeface="Courier New" pitchFamily="49" charset="0"/>
              </a:rPr>
              <a:t>        First Name = Henry, Last Name = Parker</a:t>
            </a:r>
          </a:p>
          <a:p>
            <a:pPr>
              <a:buFont typeface="Wingdings" panose="05000000000000000000" pitchFamily="2" charset="2"/>
              <a:buNone/>
              <a:defRPr/>
            </a:pPr>
            <a:r>
              <a:rPr lang="en-US" sz="1800" dirty="0">
                <a:latin typeface="Courier New" pitchFamily="49" charset="0"/>
                <a:cs typeface="Courier New" pitchFamily="49" charset="0"/>
              </a:rPr>
              <a:t>        First Name = Henry, Last Name = Parker</a:t>
            </a:r>
          </a:p>
          <a:p>
            <a:pPr>
              <a:buFont typeface="Wingdings" panose="05000000000000000000" pitchFamily="2" charset="2"/>
              <a:buNone/>
              <a:defRPr/>
            </a:pPr>
            <a:r>
              <a:rPr lang="en-US" sz="1800" dirty="0">
                <a:latin typeface="Courier New" pitchFamily="49" charset="0"/>
                <a:cs typeface="Courier New" pitchFamily="49" charset="0"/>
              </a:rPr>
              <a:t>        First Name = Henry, Last Name = Parker</a:t>
            </a:r>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marL="400050">
              <a:defRPr/>
            </a:pPr>
            <a:endParaRPr lang="en-GB" sz="2000" dirty="0"/>
          </a:p>
          <a:p>
            <a:pPr>
              <a:defRPr/>
            </a:pPr>
            <a:endParaRPr lang="en-GB" dirty="0"/>
          </a:p>
        </p:txBody>
      </p:sp>
      <p:sp>
        <p:nvSpPr>
          <p:cNvPr id="47108"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F0415F15-E799-4E0B-9CDF-07B1FF6B0613}" type="slidenum">
              <a:rPr lang="en-IN" altLang="en-US" sz="1200">
                <a:solidFill>
                  <a:schemeClr val="bg1"/>
                </a:solidFill>
                <a:latin typeface="Calibri" panose="020F0502020204030204" pitchFamily="34" charset="0"/>
              </a:rPr>
              <a:pPr>
                <a:spcBef>
                  <a:spcPct val="50000"/>
                </a:spcBef>
                <a:buClrTx/>
                <a:buSzTx/>
                <a:buFontTx/>
                <a:buNone/>
              </a:pPr>
              <a:t>22</a:t>
            </a:fld>
            <a:endParaRPr lang="en-IN" altLang="en-US" sz="1200">
              <a:solidFill>
                <a:schemeClr val="bg1"/>
              </a:solidFill>
              <a:latin typeface="Calibri" panose="020F0502020204030204" pitchFamily="34" charset="0"/>
            </a:endParaRPr>
          </a:p>
        </p:txBody>
      </p:sp>
      <p:sp>
        <p:nvSpPr>
          <p:cNvPr id="47109"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47113" name="Text Box 4"/>
          <p:cNvSpPr txBox="1">
            <a:spLocks noChangeArrowheads="1"/>
          </p:cNvSpPr>
          <p:nvPr/>
        </p:nvSpPr>
        <p:spPr bwMode="auto">
          <a:xfrm>
            <a:off x="2362200" y="2743200"/>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28593965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2"/>
          <p:cNvSpPr>
            <a:spLocks noGrp="1"/>
          </p:cNvSpPr>
          <p:nvPr>
            <p:ph type="title"/>
          </p:nvPr>
        </p:nvSpPr>
        <p:spPr/>
        <p:txBody>
          <a:bodyPr/>
          <a:lstStyle/>
          <a:p>
            <a:pPr eaLnBrk="1" hangingPunct="1"/>
            <a:r>
              <a:rPr lang="en-US" altLang="en-US" smtClean="0">
                <a:latin typeface="Calibri" panose="020F0502020204030204" pitchFamily="34" charset="0"/>
              </a:rPr>
              <a:t>Named and Optional Arguments 4-6</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400" dirty="0">
                <a:latin typeface="Calibri" pitchFamily="34" charset="0"/>
              </a:rPr>
              <a:t>The following code shows another example of using named arguments:</a:t>
            </a:r>
          </a:p>
          <a:p>
            <a:pPr>
              <a:buFont typeface="Wingdings" panose="05000000000000000000" pitchFamily="2" charset="2"/>
              <a:buNone/>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marL="400050">
              <a:defRPr/>
            </a:pPr>
            <a:endParaRPr lang="en-GB" sz="2000" dirty="0"/>
          </a:p>
          <a:p>
            <a:pPr>
              <a:defRPr/>
            </a:pPr>
            <a:endParaRPr lang="en-GB" dirty="0" smtClean="0"/>
          </a:p>
          <a:p>
            <a:pPr>
              <a:buFont typeface="Wingdings" panose="05000000000000000000" pitchFamily="2" charset="2"/>
              <a:buNone/>
              <a:defRPr/>
            </a:pPr>
            <a:endParaRPr lang="en-US" sz="2000" dirty="0">
              <a:latin typeface="Calibri" pitchFamily="34" charset="0"/>
            </a:endParaRPr>
          </a:p>
          <a:p>
            <a:pPr>
              <a:defRPr/>
            </a:pPr>
            <a:r>
              <a:rPr lang="en-US" sz="2000" dirty="0">
                <a:latin typeface="Calibri" pitchFamily="34" charset="0"/>
              </a:rPr>
              <a:t>C# also supports optional arguments in methods and can be emitted by the method caller. </a:t>
            </a:r>
          </a:p>
          <a:p>
            <a:pPr>
              <a:defRPr/>
            </a:pPr>
            <a:r>
              <a:rPr lang="en-US" sz="2000" dirty="0">
                <a:latin typeface="Calibri" pitchFamily="34" charset="0"/>
              </a:rPr>
              <a:t>Each optional argument has a default value. </a:t>
            </a:r>
          </a:p>
          <a:p>
            <a:pPr>
              <a:defRPr/>
            </a:pPr>
            <a:endParaRPr lang="en-GB" dirty="0"/>
          </a:p>
        </p:txBody>
      </p:sp>
      <p:sp>
        <p:nvSpPr>
          <p:cNvPr id="49156"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76BC52C4-60E9-4EBE-B879-DB2634712A93}" type="slidenum">
              <a:rPr lang="en-IN" altLang="en-US" sz="1200">
                <a:solidFill>
                  <a:schemeClr val="bg1"/>
                </a:solidFill>
                <a:latin typeface="Calibri" panose="020F0502020204030204" pitchFamily="34" charset="0"/>
              </a:rPr>
              <a:pPr>
                <a:spcBef>
                  <a:spcPct val="50000"/>
                </a:spcBef>
                <a:buClrTx/>
                <a:buSzTx/>
                <a:buFontTx/>
                <a:buNone/>
              </a:pPr>
              <a:t>23</a:t>
            </a:fld>
            <a:endParaRPr lang="en-IN" altLang="en-US" sz="1200">
              <a:solidFill>
                <a:schemeClr val="bg1"/>
              </a:solidFill>
              <a:latin typeface="Calibri" panose="020F0502020204030204" pitchFamily="34" charset="0"/>
            </a:endParaRPr>
          </a:p>
        </p:txBody>
      </p:sp>
      <p:sp>
        <p:nvSpPr>
          <p:cNvPr id="49157"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49161" name="Text Box 6"/>
          <p:cNvSpPr txBox="1">
            <a:spLocks noChangeArrowheads="1"/>
          </p:cNvSpPr>
          <p:nvPr/>
        </p:nvSpPr>
        <p:spPr bwMode="auto">
          <a:xfrm>
            <a:off x="2209800" y="2209800"/>
            <a:ext cx="7239000" cy="28956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200">
                <a:latin typeface="Courier New" panose="02070309020205020404" pitchFamily="49" charset="0"/>
              </a:rPr>
              <a:t>using System;</a:t>
            </a:r>
          </a:p>
          <a:p>
            <a:pPr eaLnBrk="1" hangingPunct="1">
              <a:lnSpc>
                <a:spcPct val="70000"/>
              </a:lnSpc>
              <a:spcBef>
                <a:spcPct val="50000"/>
              </a:spcBef>
              <a:buClrTx/>
              <a:buSzTx/>
              <a:buFontTx/>
              <a:buNone/>
            </a:pPr>
            <a:r>
              <a:rPr lang="en-US" altLang="en-US" sz="1200">
                <a:latin typeface="Courier New" panose="02070309020205020404" pitchFamily="49" charset="0"/>
              </a:rPr>
              <a:t>class TestProgram</a:t>
            </a:r>
          </a:p>
          <a:p>
            <a:pPr eaLnBrk="1" hangingPunct="1">
              <a:lnSpc>
                <a:spcPct val="70000"/>
              </a:lnSpc>
              <a:spcBef>
                <a:spcPct val="50000"/>
              </a:spcBef>
              <a:buClrTx/>
              <a:buSzTx/>
              <a:buFontTx/>
              <a:buNone/>
            </a:pPr>
            <a:r>
              <a:rPr lang="en-US" altLang="en-US" sz="1200">
                <a:latin typeface="Courier New" panose="02070309020205020404" pitchFamily="49" charset="0"/>
              </a:rPr>
              <a:t>{</a:t>
            </a:r>
          </a:p>
          <a:p>
            <a:pPr eaLnBrk="1" hangingPunct="1">
              <a:lnSpc>
                <a:spcPct val="70000"/>
              </a:lnSpc>
              <a:spcBef>
                <a:spcPct val="50000"/>
              </a:spcBef>
              <a:buClrTx/>
              <a:buSzTx/>
              <a:buFontTx/>
              <a:buNone/>
            </a:pPr>
            <a:r>
              <a:rPr lang="en-US" altLang="en-US" sz="1200">
                <a:latin typeface="Courier New" panose="02070309020205020404" pitchFamily="49" charset="0"/>
              </a:rPr>
              <a:t>    void Count(int boys, int girls)</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Console.WriteLine(boys + girls);</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    static void Main(string[] args)</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TestProgramobjTest = new TestProgram(); </a:t>
            </a:r>
          </a:p>
          <a:p>
            <a:pPr eaLnBrk="1" hangingPunct="1">
              <a:lnSpc>
                <a:spcPct val="70000"/>
              </a:lnSpc>
              <a:spcBef>
                <a:spcPct val="50000"/>
              </a:spcBef>
              <a:buClrTx/>
              <a:buSzTx/>
              <a:buFontTx/>
              <a:buNone/>
            </a:pPr>
            <a:r>
              <a:rPr lang="en-US" altLang="en-US" sz="1200">
                <a:latin typeface="Courier New" panose="02070309020205020404" pitchFamily="49" charset="0"/>
              </a:rPr>
              <a:t>objTest.Count(boys: 16, girls: 24); </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endParaRPr lang="en-US" altLang="en-US" sz="1600">
              <a:latin typeface="Courier New" panose="02070309020205020404" pitchFamily="49" charset="0"/>
            </a:endParaRPr>
          </a:p>
        </p:txBody>
      </p:sp>
      <p:sp>
        <p:nvSpPr>
          <p:cNvPr id="49162" name="Text Box 4"/>
          <p:cNvSpPr txBox="1">
            <a:spLocks noChangeArrowheads="1"/>
          </p:cNvSpPr>
          <p:nvPr/>
        </p:nvSpPr>
        <p:spPr bwMode="auto">
          <a:xfrm>
            <a:off x="2209800" y="16764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17370755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2"/>
          <p:cNvSpPr>
            <a:spLocks noGrp="1"/>
          </p:cNvSpPr>
          <p:nvPr>
            <p:ph type="title"/>
          </p:nvPr>
        </p:nvSpPr>
        <p:spPr/>
        <p:txBody>
          <a:bodyPr/>
          <a:lstStyle/>
          <a:p>
            <a:pPr eaLnBrk="1" hangingPunct="1"/>
            <a:r>
              <a:rPr lang="en-US" altLang="en-US" smtClean="0">
                <a:latin typeface="Calibri" panose="020F0502020204030204" pitchFamily="34" charset="0"/>
              </a:rPr>
              <a:t>Named and Optional Arguments 5-6</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400" dirty="0">
                <a:latin typeface="Calibri" pitchFamily="34" charset="0"/>
              </a:rPr>
              <a:t>The following code shows how to use optional arguments:</a:t>
            </a: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marL="400050">
              <a:defRPr/>
            </a:pPr>
            <a:endParaRPr lang="en-GB" sz="2000" dirty="0"/>
          </a:p>
          <a:p>
            <a:pPr>
              <a:defRPr/>
            </a:pPr>
            <a:endParaRPr lang="en-GB" dirty="0"/>
          </a:p>
        </p:txBody>
      </p:sp>
      <p:sp>
        <p:nvSpPr>
          <p:cNvPr id="51204"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CF1E14C7-B202-4F0C-ACA4-E7B3CE194722}" type="slidenum">
              <a:rPr lang="en-IN" altLang="en-US" sz="1200">
                <a:solidFill>
                  <a:schemeClr val="bg1"/>
                </a:solidFill>
                <a:latin typeface="Calibri" panose="020F0502020204030204" pitchFamily="34" charset="0"/>
              </a:rPr>
              <a:pPr>
                <a:spcBef>
                  <a:spcPct val="50000"/>
                </a:spcBef>
                <a:buClrTx/>
                <a:buSzTx/>
                <a:buFontTx/>
                <a:buNone/>
              </a:pPr>
              <a:t>24</a:t>
            </a:fld>
            <a:endParaRPr lang="en-IN" altLang="en-US" sz="1200">
              <a:solidFill>
                <a:schemeClr val="bg1"/>
              </a:solidFill>
              <a:latin typeface="Calibri" panose="020F0502020204030204" pitchFamily="34" charset="0"/>
            </a:endParaRPr>
          </a:p>
        </p:txBody>
      </p:sp>
      <p:sp>
        <p:nvSpPr>
          <p:cNvPr id="51205"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51209" name="Text Box 6"/>
          <p:cNvSpPr txBox="1">
            <a:spLocks noChangeArrowheads="1"/>
          </p:cNvSpPr>
          <p:nvPr/>
        </p:nvSpPr>
        <p:spPr bwMode="auto">
          <a:xfrm>
            <a:off x="2209800" y="1752600"/>
            <a:ext cx="7239000" cy="39624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600">
                <a:latin typeface="Courier New" panose="02070309020205020404" pitchFamily="49" charset="0"/>
              </a:rPr>
              <a:t>using System;</a:t>
            </a:r>
          </a:p>
          <a:p>
            <a:pPr eaLnBrk="1" hangingPunct="1">
              <a:lnSpc>
                <a:spcPct val="70000"/>
              </a:lnSpc>
              <a:spcBef>
                <a:spcPct val="50000"/>
              </a:spcBef>
              <a:buClrTx/>
              <a:buSzTx/>
              <a:buFontTx/>
              <a:buNone/>
            </a:pPr>
            <a:r>
              <a:rPr lang="en-US" altLang="en-US" sz="1600">
                <a:latin typeface="Courier New" panose="02070309020205020404" pitchFamily="49" charset="0"/>
              </a:rPr>
              <a:t>classOptionalParameterExample</a:t>
            </a:r>
          </a:p>
          <a:p>
            <a:pPr eaLnBrk="1" hangingPunct="1">
              <a:lnSpc>
                <a:spcPct val="70000"/>
              </a:lnSpc>
              <a:spcBef>
                <a:spcPct val="50000"/>
              </a:spcBef>
              <a:buClrTx/>
              <a:buSzTx/>
              <a:buFontTx/>
              <a:buNone/>
            </a:pPr>
            <a:r>
              <a:rPr lang="en-US" altLang="en-US" sz="1600">
                <a:latin typeface="Courier New" panose="02070309020205020404" pitchFamily="49" charset="0"/>
              </a:rPr>
              <a:t>{</a:t>
            </a:r>
          </a:p>
          <a:p>
            <a:pPr eaLnBrk="1" hangingPunct="1">
              <a:lnSpc>
                <a:spcPct val="70000"/>
              </a:lnSpc>
              <a:spcBef>
                <a:spcPct val="50000"/>
              </a:spcBef>
              <a:buClrTx/>
              <a:buSzTx/>
              <a:buFontTx/>
              <a:buNone/>
            </a:pPr>
            <a:r>
              <a:rPr lang="en-US" altLang="en-US" sz="1600">
                <a:latin typeface="Courier New" panose="02070309020205020404" pitchFamily="49" charset="0"/>
              </a:rPr>
              <a:t>   void printMessage(String message="Hello user!") {</a:t>
            </a:r>
          </a:p>
          <a:p>
            <a:pPr eaLnBrk="1" hangingPunct="1">
              <a:lnSpc>
                <a:spcPct val="70000"/>
              </a:lnSpc>
              <a:spcBef>
                <a:spcPct val="50000"/>
              </a:spcBef>
              <a:buClrTx/>
              <a:buSzTx/>
              <a:buFontTx/>
              <a:buNone/>
            </a:pPr>
            <a:r>
              <a:rPr lang="en-US" altLang="en-US" sz="1600">
                <a:latin typeface="Courier New" panose="02070309020205020404" pitchFamily="49" charset="0"/>
              </a:rPr>
              <a:t>         Console.WriteLine("{0}", message);</a:t>
            </a:r>
          </a:p>
          <a:p>
            <a:pPr eaLnBrk="1" hangingPunct="1">
              <a:lnSpc>
                <a:spcPct val="70000"/>
              </a:lnSpc>
              <a:spcBef>
                <a:spcPct val="50000"/>
              </a:spcBef>
              <a:buClrTx/>
              <a:buSzTx/>
              <a:buFontTx/>
              <a:buNone/>
            </a:pPr>
            <a:r>
              <a:rPr lang="en-US" altLang="en-US" sz="1600">
                <a:latin typeface="Courier New" panose="02070309020205020404" pitchFamily="49" charset="0"/>
              </a:rPr>
              <a:t>   }</a:t>
            </a:r>
          </a:p>
          <a:p>
            <a:pPr eaLnBrk="1" hangingPunct="1">
              <a:lnSpc>
                <a:spcPct val="70000"/>
              </a:lnSpc>
              <a:spcBef>
                <a:spcPct val="50000"/>
              </a:spcBef>
              <a:buClrTx/>
              <a:buSzTx/>
              <a:buFontTx/>
              <a:buNone/>
            </a:pPr>
            <a:r>
              <a:rPr lang="en-US" altLang="en-US" sz="1600">
                <a:latin typeface="Courier New" panose="02070309020205020404" pitchFamily="49" charset="0"/>
              </a:rPr>
              <a:t>   static void Main(string[] args)</a:t>
            </a:r>
          </a:p>
          <a:p>
            <a:pPr eaLnBrk="1" hangingPunct="1">
              <a:lnSpc>
                <a:spcPct val="70000"/>
              </a:lnSpc>
              <a:spcBef>
                <a:spcPct val="50000"/>
              </a:spcBef>
              <a:buClrTx/>
              <a:buSzTx/>
              <a:buFontTx/>
              <a:buNone/>
            </a:pPr>
            <a:r>
              <a:rPr lang="en-US" altLang="en-US" sz="1600">
                <a:latin typeface="Courier New" panose="02070309020205020404" pitchFamily="49" charset="0"/>
              </a:rPr>
              <a:t>   {</a:t>
            </a:r>
          </a:p>
          <a:p>
            <a:pPr eaLnBrk="1" hangingPunct="1">
              <a:lnSpc>
                <a:spcPct val="70000"/>
              </a:lnSpc>
              <a:spcBef>
                <a:spcPct val="50000"/>
              </a:spcBef>
              <a:buClrTx/>
              <a:buSzTx/>
              <a:buFontTx/>
              <a:buNone/>
            </a:pPr>
            <a:r>
              <a:rPr lang="en-US" altLang="en-US" sz="1600">
                <a:latin typeface="Courier New" panose="02070309020205020404" pitchFamily="49" charset="0"/>
              </a:rPr>
              <a:t>OptionalParameterExampleopExample = new OptionalParameterExample();</a:t>
            </a:r>
          </a:p>
          <a:p>
            <a:pPr eaLnBrk="1" hangingPunct="1">
              <a:lnSpc>
                <a:spcPct val="70000"/>
              </a:lnSpc>
              <a:spcBef>
                <a:spcPct val="50000"/>
              </a:spcBef>
              <a:buClrTx/>
              <a:buSzTx/>
              <a:buFontTx/>
              <a:buNone/>
            </a:pPr>
            <a:r>
              <a:rPr lang="en-US" altLang="en-US" sz="1600">
                <a:latin typeface="Courier New" panose="02070309020205020404" pitchFamily="49" charset="0"/>
              </a:rPr>
              <a:t>opExample.printMessage("Welcome User!");</a:t>
            </a:r>
          </a:p>
          <a:p>
            <a:pPr eaLnBrk="1" hangingPunct="1">
              <a:lnSpc>
                <a:spcPct val="70000"/>
              </a:lnSpc>
              <a:spcBef>
                <a:spcPct val="50000"/>
              </a:spcBef>
              <a:buClrTx/>
              <a:buSzTx/>
              <a:buFontTx/>
              <a:buNone/>
            </a:pPr>
            <a:r>
              <a:rPr lang="en-US" altLang="en-US" sz="1600">
                <a:latin typeface="Courier New" panose="02070309020205020404" pitchFamily="49" charset="0"/>
              </a:rPr>
              <a:t>opExample.printMessage();    </a:t>
            </a:r>
          </a:p>
          <a:p>
            <a:pPr eaLnBrk="1" hangingPunct="1">
              <a:lnSpc>
                <a:spcPct val="70000"/>
              </a:lnSpc>
              <a:spcBef>
                <a:spcPct val="50000"/>
              </a:spcBef>
              <a:buClrTx/>
              <a:buSzTx/>
              <a:buFontTx/>
              <a:buNone/>
            </a:pPr>
            <a:r>
              <a:rPr lang="en-US" altLang="en-US" sz="1600">
                <a:latin typeface="Courier New" panose="02070309020205020404" pitchFamily="49" charset="0"/>
              </a:rPr>
              <a:t>   }</a:t>
            </a:r>
          </a:p>
          <a:p>
            <a:pPr eaLnBrk="1" hangingPunct="1">
              <a:lnSpc>
                <a:spcPct val="70000"/>
              </a:lnSpc>
              <a:spcBef>
                <a:spcPct val="50000"/>
              </a:spcBef>
              <a:buClrTx/>
              <a:buSzTx/>
              <a:buFontTx/>
              <a:buNone/>
            </a:pPr>
            <a:r>
              <a:rPr lang="en-US" altLang="en-US" sz="1600">
                <a:latin typeface="Courier New" panose="02070309020205020404" pitchFamily="49" charset="0"/>
              </a:rPr>
              <a:t>}</a:t>
            </a:r>
          </a:p>
          <a:p>
            <a:pPr eaLnBrk="1" hangingPunct="1">
              <a:lnSpc>
                <a:spcPct val="70000"/>
              </a:lnSpc>
              <a:spcBef>
                <a:spcPct val="50000"/>
              </a:spcBef>
              <a:buClrTx/>
              <a:buSzTx/>
              <a:buFontTx/>
              <a:buNone/>
            </a:pPr>
            <a:r>
              <a:rPr lang="en-US" altLang="en-US" sz="1600">
                <a:latin typeface="Courier New" panose="02070309020205020404" pitchFamily="49" charset="0"/>
              </a:rPr>
              <a:t> </a:t>
            </a:r>
          </a:p>
          <a:p>
            <a:pPr eaLnBrk="1" hangingPunct="1">
              <a:lnSpc>
                <a:spcPct val="70000"/>
              </a:lnSpc>
              <a:spcBef>
                <a:spcPct val="50000"/>
              </a:spcBef>
              <a:buClrTx/>
              <a:buSzTx/>
              <a:buFontTx/>
              <a:buNone/>
            </a:pPr>
            <a:endParaRPr lang="en-US" altLang="en-US" sz="1600">
              <a:latin typeface="Courier New" panose="02070309020205020404" pitchFamily="49" charset="0"/>
            </a:endParaRPr>
          </a:p>
        </p:txBody>
      </p:sp>
      <p:sp>
        <p:nvSpPr>
          <p:cNvPr id="51210" name="Text Box 4"/>
          <p:cNvSpPr txBox="1">
            <a:spLocks noChangeArrowheads="1"/>
          </p:cNvSpPr>
          <p:nvPr/>
        </p:nvSpPr>
        <p:spPr bwMode="auto">
          <a:xfrm>
            <a:off x="2209800" y="12954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3980096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2"/>
          <p:cNvSpPr>
            <a:spLocks noGrp="1"/>
          </p:cNvSpPr>
          <p:nvPr>
            <p:ph type="title"/>
          </p:nvPr>
        </p:nvSpPr>
        <p:spPr/>
        <p:txBody>
          <a:bodyPr/>
          <a:lstStyle/>
          <a:p>
            <a:pPr eaLnBrk="1" hangingPunct="1"/>
            <a:r>
              <a:rPr lang="en-US" altLang="en-US" smtClean="0">
                <a:latin typeface="Calibri" panose="020F0502020204030204" pitchFamily="34" charset="0"/>
              </a:rPr>
              <a:t>Named and Optional Arguments 6-6</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400" dirty="0">
                <a:latin typeface="Calibri" pitchFamily="34" charset="0"/>
              </a:rPr>
              <a:t>In the code:</a:t>
            </a:r>
          </a:p>
          <a:p>
            <a:pPr lvl="1">
              <a:defRPr/>
            </a:pPr>
            <a:r>
              <a:rPr lang="en-US" sz="2000" dirty="0">
                <a:latin typeface="Calibri" pitchFamily="34" charset="0"/>
              </a:rPr>
              <a:t>The </a:t>
            </a:r>
            <a:r>
              <a:rPr lang="en-US" sz="2000" b="1" dirty="0" err="1">
                <a:latin typeface="Courier New" pitchFamily="49" charset="0"/>
                <a:cs typeface="Courier New" pitchFamily="49" charset="0"/>
              </a:rPr>
              <a:t>printMessage</a:t>
            </a:r>
            <a:r>
              <a:rPr lang="en-US" sz="2000" dirty="0">
                <a:latin typeface="Courier New" pitchFamily="49" charset="0"/>
                <a:cs typeface="Courier New" pitchFamily="49" charset="0"/>
              </a:rPr>
              <a:t>()</a:t>
            </a:r>
            <a:r>
              <a:rPr lang="en-US" sz="2000" b="1" dirty="0">
                <a:latin typeface="Courier New" pitchFamily="49" charset="0"/>
                <a:cs typeface="Courier New" pitchFamily="49" charset="0"/>
              </a:rPr>
              <a:t> </a:t>
            </a:r>
            <a:r>
              <a:rPr lang="en-US" sz="2000" dirty="0">
                <a:latin typeface="Calibri" pitchFamily="34" charset="0"/>
              </a:rPr>
              <a:t>method declares an optional argument </a:t>
            </a:r>
            <a:r>
              <a:rPr lang="en-US" sz="2000" dirty="0">
                <a:latin typeface="Courier New" pitchFamily="49" charset="0"/>
                <a:cs typeface="Courier New" pitchFamily="49" charset="0"/>
              </a:rPr>
              <a:t>message</a:t>
            </a:r>
            <a:r>
              <a:rPr lang="en-US" sz="2000" dirty="0">
                <a:latin typeface="Calibri" pitchFamily="34" charset="0"/>
              </a:rPr>
              <a:t> with a default value </a:t>
            </a:r>
            <a:r>
              <a:rPr lang="en-US" sz="2000" dirty="0">
                <a:latin typeface="Courier New" pitchFamily="49" charset="0"/>
                <a:cs typeface="Courier New" pitchFamily="49" charset="0"/>
              </a:rPr>
              <a:t>Hello</a:t>
            </a:r>
            <a:r>
              <a:rPr lang="en-US" sz="2000" dirty="0">
                <a:latin typeface="Calibri" pitchFamily="34" charset="0"/>
              </a:rPr>
              <a:t> </a:t>
            </a:r>
            <a:r>
              <a:rPr lang="en-US" sz="2000" dirty="0">
                <a:latin typeface="Courier New" pitchFamily="49" charset="0"/>
                <a:cs typeface="Courier New" pitchFamily="49" charset="0"/>
              </a:rPr>
              <a:t>user!</a:t>
            </a:r>
            <a:r>
              <a:rPr lang="en-US" sz="2000" dirty="0">
                <a:latin typeface="Calibri" pitchFamily="34" charset="0"/>
              </a:rPr>
              <a:t>. </a:t>
            </a:r>
          </a:p>
          <a:p>
            <a:pPr lvl="1">
              <a:defRPr/>
            </a:pPr>
            <a:r>
              <a:rPr lang="en-US" sz="2000" dirty="0">
                <a:latin typeface="Calibri" pitchFamily="34" charset="0"/>
              </a:rPr>
              <a:t>The first call to the </a:t>
            </a:r>
            <a:r>
              <a:rPr lang="en-US" sz="2000" b="1" dirty="0" err="1">
                <a:latin typeface="Courier New" pitchFamily="49" charset="0"/>
                <a:cs typeface="Courier New" pitchFamily="49" charset="0"/>
              </a:rPr>
              <a:t>printMessage</a:t>
            </a:r>
            <a:r>
              <a:rPr lang="en-US" sz="2000" dirty="0">
                <a:latin typeface="Courier New" pitchFamily="49" charset="0"/>
                <a:cs typeface="Courier New" pitchFamily="49" charset="0"/>
              </a:rPr>
              <a:t>()</a:t>
            </a:r>
            <a:r>
              <a:rPr lang="en-US" sz="2000" b="1" dirty="0">
                <a:latin typeface="Courier New" pitchFamily="49" charset="0"/>
                <a:cs typeface="Courier New" pitchFamily="49" charset="0"/>
              </a:rPr>
              <a:t> </a:t>
            </a:r>
            <a:r>
              <a:rPr lang="en-US" sz="2000" dirty="0">
                <a:latin typeface="Calibri" pitchFamily="34" charset="0"/>
              </a:rPr>
              <a:t>method passes an argument value that is printed on the console. </a:t>
            </a:r>
          </a:p>
          <a:p>
            <a:pPr lvl="1">
              <a:defRPr/>
            </a:pPr>
            <a:r>
              <a:rPr lang="en-US" sz="2000" dirty="0">
                <a:latin typeface="Calibri" pitchFamily="34" charset="0"/>
              </a:rPr>
              <a:t>The second call does not pass any value and therefore, the default value gets printed on the console.</a:t>
            </a:r>
          </a:p>
          <a:p>
            <a:pPr lvl="1">
              <a:buFont typeface="Wingdings 2" panose="05020102010507070707" pitchFamily="18" charset="2"/>
              <a:buNone/>
              <a:defRPr/>
            </a:pPr>
            <a:endParaRPr lang="en-US" dirty="0">
              <a:latin typeface="Courier New" pitchFamily="49" charset="0"/>
              <a:cs typeface="Courier New" pitchFamily="49" charset="0"/>
            </a:endParaRPr>
          </a:p>
          <a:p>
            <a:pPr lvl="1">
              <a:buFont typeface="Wingdings 2" panose="05020102010507070707" pitchFamily="18" charset="2"/>
              <a:buNone/>
              <a:defRPr/>
            </a:pPr>
            <a:endParaRPr lang="en-US" dirty="0">
              <a:latin typeface="Courier New" pitchFamily="49" charset="0"/>
              <a:cs typeface="Courier New" pitchFamily="49" charset="0"/>
            </a:endParaRPr>
          </a:p>
          <a:p>
            <a:pPr lvl="1">
              <a:buFont typeface="Wingdings 2" panose="05020102010507070707" pitchFamily="18" charset="2"/>
              <a:buNone/>
              <a:defRPr/>
            </a:pPr>
            <a:r>
              <a:rPr lang="en-US" sz="2000" dirty="0">
                <a:latin typeface="Courier New" pitchFamily="49" charset="0"/>
                <a:cs typeface="Courier New" pitchFamily="49" charset="0"/>
              </a:rPr>
              <a:t>Welcome User!</a:t>
            </a:r>
            <a:endParaRPr lang="en-US" sz="2000" dirty="0" err="1">
              <a:latin typeface="Courier New" pitchFamily="49" charset="0"/>
              <a:cs typeface="Courier New" pitchFamily="49" charset="0"/>
            </a:endParaRPr>
          </a:p>
          <a:p>
            <a:pPr lvl="1">
              <a:buFont typeface="Wingdings 2" panose="05020102010507070707" pitchFamily="18" charset="2"/>
              <a:buNone/>
              <a:defRPr/>
            </a:pPr>
            <a:r>
              <a:rPr lang="en-US" sz="2000" dirty="0" err="1">
                <a:latin typeface="Courier New" pitchFamily="49" charset="0"/>
                <a:cs typeface="Courier New" pitchFamily="49" charset="0"/>
              </a:rPr>
              <a:t>Hello user</a:t>
            </a:r>
            <a:r>
              <a:rPr lang="en-US" sz="2000" dirty="0"/>
              <a:t>!</a:t>
            </a:r>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marL="400050">
              <a:defRPr/>
            </a:pPr>
            <a:endParaRPr lang="en-GB" sz="2000" dirty="0"/>
          </a:p>
          <a:p>
            <a:pPr>
              <a:defRPr/>
            </a:pPr>
            <a:endParaRPr lang="en-GB" dirty="0"/>
          </a:p>
        </p:txBody>
      </p:sp>
      <p:sp>
        <p:nvSpPr>
          <p:cNvPr id="53252"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18BE2450-BF68-4DE1-B192-4D6E1C1DA111}" type="slidenum">
              <a:rPr lang="en-IN" altLang="en-US" sz="1200">
                <a:solidFill>
                  <a:schemeClr val="bg1"/>
                </a:solidFill>
                <a:latin typeface="Calibri" panose="020F0502020204030204" pitchFamily="34" charset="0"/>
              </a:rPr>
              <a:pPr>
                <a:spcBef>
                  <a:spcPct val="50000"/>
                </a:spcBef>
                <a:buClrTx/>
                <a:buSzTx/>
                <a:buFontTx/>
                <a:buNone/>
              </a:pPr>
              <a:t>25</a:t>
            </a:fld>
            <a:endParaRPr lang="en-IN" altLang="en-US" sz="1200">
              <a:solidFill>
                <a:schemeClr val="bg1"/>
              </a:solidFill>
              <a:latin typeface="Calibri" panose="020F0502020204030204" pitchFamily="34" charset="0"/>
            </a:endParaRPr>
          </a:p>
        </p:txBody>
      </p:sp>
      <p:sp>
        <p:nvSpPr>
          <p:cNvPr id="53253"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53257" name="Text Box 4"/>
          <p:cNvSpPr txBox="1">
            <a:spLocks noChangeArrowheads="1"/>
          </p:cNvSpPr>
          <p:nvPr/>
        </p:nvSpPr>
        <p:spPr bwMode="auto">
          <a:xfrm>
            <a:off x="762000" y="2819400"/>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dirty="0">
                <a:solidFill>
                  <a:schemeClr val="bg1"/>
                </a:solidFill>
                <a:latin typeface="Tahoma" panose="020B0604030504040204" pitchFamily="34" charset="0"/>
              </a:rPr>
              <a:t>Output</a:t>
            </a:r>
          </a:p>
        </p:txBody>
      </p:sp>
    </p:spTree>
    <p:extLst>
      <p:ext uri="{BB962C8B-B14F-4D97-AF65-F5344CB8AC3E}">
        <p14:creationId xmlns:p14="http://schemas.microsoft.com/office/powerpoint/2010/main" val="13100523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2"/>
          <p:cNvSpPr>
            <a:spLocks noGrp="1"/>
          </p:cNvSpPr>
          <p:nvPr>
            <p:ph type="title"/>
          </p:nvPr>
        </p:nvSpPr>
        <p:spPr/>
        <p:txBody>
          <a:bodyPr/>
          <a:lstStyle/>
          <a:p>
            <a:pPr eaLnBrk="1" hangingPunct="1"/>
            <a:r>
              <a:rPr lang="en-US" altLang="en-US" smtClean="0">
                <a:latin typeface="Calibri" panose="020F0502020204030204" pitchFamily="34" charset="0"/>
              </a:rPr>
              <a:t>Static Classes 1-3</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000" dirty="0">
                <a:latin typeface="Calibri" pitchFamily="34" charset="0"/>
                <a:cs typeface="Courier New" pitchFamily="49" charset="0"/>
              </a:rPr>
              <a:t>Classes that cannot be instantiated or inherited are known as classes and the </a:t>
            </a:r>
            <a:r>
              <a:rPr lang="en-US" sz="2000" dirty="0">
                <a:latin typeface="Courier New" pitchFamily="49" charset="0"/>
                <a:cs typeface="Courier New" pitchFamily="49" charset="0"/>
              </a:rPr>
              <a:t>static</a:t>
            </a:r>
            <a:r>
              <a:rPr lang="en-US" sz="2000" dirty="0">
                <a:latin typeface="Calibri" pitchFamily="34" charset="0"/>
                <a:cs typeface="Courier New" pitchFamily="49" charset="0"/>
              </a:rPr>
              <a:t> keyword is used before the class name that consists of static data members and static methods.</a:t>
            </a:r>
          </a:p>
          <a:p>
            <a:pPr>
              <a:defRPr/>
            </a:pPr>
            <a:r>
              <a:rPr lang="en-US" sz="2000" dirty="0">
                <a:latin typeface="Calibri" pitchFamily="34" charset="0"/>
                <a:cs typeface="Courier New" pitchFamily="49" charset="0"/>
              </a:rPr>
              <a:t>It is not possible to create an instance of a static class using the </a:t>
            </a:r>
            <a:r>
              <a:rPr lang="en-US" sz="2000" dirty="0">
                <a:latin typeface="Courier New" pitchFamily="49" charset="0"/>
                <a:cs typeface="Courier New" pitchFamily="49" charset="0"/>
              </a:rPr>
              <a:t>new</a:t>
            </a:r>
            <a:r>
              <a:rPr lang="en-US" sz="2000" dirty="0">
                <a:latin typeface="Calibri" pitchFamily="34" charset="0"/>
                <a:cs typeface="Courier New" pitchFamily="49" charset="0"/>
              </a:rPr>
              <a:t> keyword. The main features of static classes are as follows:</a:t>
            </a:r>
          </a:p>
          <a:p>
            <a:pPr lvl="1">
              <a:defRPr/>
            </a:pPr>
            <a:r>
              <a:rPr lang="en-US" sz="1800" dirty="0">
                <a:latin typeface="Calibri" pitchFamily="34" charset="0"/>
              </a:rPr>
              <a:t>They can only contain static members.</a:t>
            </a:r>
          </a:p>
          <a:p>
            <a:pPr lvl="1">
              <a:defRPr/>
            </a:pPr>
            <a:r>
              <a:rPr lang="en-US" sz="1800" dirty="0">
                <a:latin typeface="Calibri" pitchFamily="34" charset="0"/>
              </a:rPr>
              <a:t>They cannot be instantiated or inherited and cannot contain instance constructors. However, the developer can create static constructors to initialize the static members.</a:t>
            </a:r>
          </a:p>
          <a:p>
            <a:pPr>
              <a:defRPr/>
            </a:pPr>
            <a:r>
              <a:rPr lang="en-US" sz="2000" dirty="0">
                <a:latin typeface="Calibri" pitchFamily="34" charset="0"/>
              </a:rPr>
              <a:t>The code creates a static class </a:t>
            </a:r>
            <a:r>
              <a:rPr lang="en-US" sz="2000" b="1" dirty="0">
                <a:latin typeface="Courier New" pitchFamily="49" charset="0"/>
                <a:cs typeface="Courier New" pitchFamily="49" charset="0"/>
              </a:rPr>
              <a:t>Product</a:t>
            </a:r>
            <a:r>
              <a:rPr lang="en-US" sz="2000" dirty="0">
                <a:latin typeface="Calibri" pitchFamily="34" charset="0"/>
              </a:rPr>
              <a:t> having static variables </a:t>
            </a:r>
            <a:r>
              <a:rPr lang="en-US" sz="2000" b="1" dirty="0">
                <a:latin typeface="Courier New" pitchFamily="49" charset="0"/>
                <a:cs typeface="Courier New" pitchFamily="49" charset="0"/>
              </a:rPr>
              <a:t>_</a:t>
            </a:r>
            <a:r>
              <a:rPr lang="en-US" sz="2000" b="1" dirty="0" err="1">
                <a:latin typeface="Courier New" pitchFamily="49" charset="0"/>
                <a:cs typeface="Courier New" pitchFamily="49" charset="0"/>
              </a:rPr>
              <a:t>productId</a:t>
            </a:r>
            <a:r>
              <a:rPr lang="en-US" sz="2000" b="1" dirty="0">
                <a:latin typeface="Courier New" pitchFamily="49" charset="0"/>
                <a:cs typeface="Courier New" pitchFamily="49" charset="0"/>
              </a:rPr>
              <a:t> </a:t>
            </a:r>
            <a:r>
              <a:rPr lang="en-US" sz="2000" dirty="0">
                <a:latin typeface="Calibri" pitchFamily="34" charset="0"/>
              </a:rPr>
              <a:t>and price, and a static method called </a:t>
            </a:r>
            <a:r>
              <a:rPr lang="en-US" sz="2000" b="1" dirty="0">
                <a:latin typeface="Courier New" pitchFamily="49" charset="0"/>
                <a:cs typeface="Courier New" pitchFamily="49" charset="0"/>
              </a:rPr>
              <a:t>Display()</a:t>
            </a:r>
            <a:r>
              <a:rPr lang="en-US" sz="2000" dirty="0">
                <a:latin typeface="Calibri" pitchFamily="34" charset="0"/>
              </a:rPr>
              <a:t>.</a:t>
            </a:r>
          </a:p>
          <a:p>
            <a:pPr>
              <a:defRPr/>
            </a:pPr>
            <a:r>
              <a:rPr lang="en-US" sz="2000" dirty="0">
                <a:latin typeface="Calibri" pitchFamily="34" charset="0"/>
              </a:rPr>
              <a:t>It also defines a constructor </a:t>
            </a:r>
            <a:r>
              <a:rPr lang="en-US" sz="2000" b="1" dirty="0">
                <a:latin typeface="Courier New" pitchFamily="49" charset="0"/>
                <a:cs typeface="Courier New" pitchFamily="49" charset="0"/>
              </a:rPr>
              <a:t>Product() </a:t>
            </a:r>
            <a:r>
              <a:rPr lang="en-US" sz="2000" dirty="0">
                <a:latin typeface="Calibri" pitchFamily="34" charset="0"/>
              </a:rPr>
              <a:t>which initializes the class variables to 10 and 156.32 respectively</a:t>
            </a:r>
            <a:r>
              <a:rPr lang="en-US" sz="2400" dirty="0">
                <a:latin typeface="Calibri" pitchFamily="34" charset="0"/>
              </a:rPr>
              <a:t>. </a:t>
            </a:r>
          </a:p>
          <a:p>
            <a:pPr>
              <a:defRPr/>
            </a:pPr>
            <a:r>
              <a:rPr lang="en-US" sz="2000" dirty="0">
                <a:latin typeface="Calibri" pitchFamily="34" charset="0"/>
              </a:rPr>
              <a:t>Since there is no need to create objects of the static class to call the required methods, the implementation of the program is simpler and faster than programs containing instance classes.</a:t>
            </a:r>
          </a:p>
          <a:p>
            <a:pPr>
              <a:defRPr/>
            </a:pPr>
            <a:endParaRPr lang="en-US" sz="2400" dirty="0">
              <a:latin typeface="Calibri" pitchFamily="34" charset="0"/>
            </a:endParaRPr>
          </a:p>
          <a:p>
            <a:pPr>
              <a:defRPr/>
            </a:pPr>
            <a:endParaRPr lang="en-US" sz="2400" dirty="0">
              <a:latin typeface="Calibri" pitchFamily="34" charset="0"/>
              <a:cs typeface="Courier New" pitchFamily="49" charset="0"/>
            </a:endParaRPr>
          </a:p>
          <a:p>
            <a:pPr>
              <a:defRPr/>
            </a:pPr>
            <a:endParaRPr lang="en-US" sz="2400" dirty="0">
              <a:latin typeface="Calibri" pitchFamily="34" charset="0"/>
              <a:cs typeface="Courier New" pitchFamily="49" charset="0"/>
            </a:endParaRPr>
          </a:p>
          <a:p>
            <a:pPr>
              <a:defRPr/>
            </a:pPr>
            <a:endParaRPr lang="en-US" sz="2400" dirty="0">
              <a:latin typeface="Calibri" pitchFamily="34" charset="0"/>
              <a:cs typeface="Courier New" pitchFamily="49" charset="0"/>
            </a:endParaRPr>
          </a:p>
          <a:p>
            <a:pPr>
              <a:buFont typeface="Wingdings" panose="05000000000000000000" pitchFamily="2" charset="2"/>
              <a:buNone/>
              <a:defRPr/>
            </a:pPr>
            <a:endParaRPr lang="en-US" sz="2400" dirty="0">
              <a:latin typeface="Calibri" pitchFamily="34" charset="0"/>
              <a:cs typeface="Courier New" pitchFamily="49" charset="0"/>
            </a:endParaRPr>
          </a:p>
          <a:p>
            <a:pPr>
              <a:defRPr/>
            </a:pPr>
            <a:endParaRPr lang="en-US" sz="2400" dirty="0">
              <a:latin typeface="Calibri" pitchFamily="34" charset="0"/>
              <a:cs typeface="Courier New" pitchFamily="49" charset="0"/>
            </a:endParaRPr>
          </a:p>
          <a:p>
            <a:pPr>
              <a:defRPr/>
            </a:pPr>
            <a:endParaRPr lang="en-US" sz="2400" dirty="0">
              <a:latin typeface="Calibri" pitchFamily="34" charset="0"/>
              <a:cs typeface="Courier New" pitchFamily="49" charset="0"/>
            </a:endParaRPr>
          </a:p>
          <a:p>
            <a:pPr>
              <a:defRPr/>
            </a:pPr>
            <a:endParaRPr lang="en-US" sz="2400" dirty="0">
              <a:latin typeface="Calibri" pitchFamily="34" charset="0"/>
              <a:cs typeface="Courier New" pitchFamily="49" charset="0"/>
            </a:endParaRPr>
          </a:p>
          <a:p>
            <a:pPr>
              <a:defRPr/>
            </a:pPr>
            <a:endParaRPr lang="en-US" sz="2400" dirty="0">
              <a:latin typeface="Calibri" pitchFamily="34" charset="0"/>
              <a:cs typeface="Courier New" pitchFamily="49" charset="0"/>
            </a:endParaRPr>
          </a:p>
          <a:p>
            <a:pPr>
              <a:defRPr/>
            </a:pPr>
            <a:endParaRPr lang="en-US" sz="2400" dirty="0">
              <a:latin typeface="Calibri" pitchFamily="34" charset="0"/>
              <a:cs typeface="Courier New" pitchFamily="49" charset="0"/>
            </a:endParaRPr>
          </a:p>
          <a:p>
            <a:pPr marL="400050">
              <a:defRPr/>
            </a:pPr>
            <a:endParaRPr lang="en-GB" sz="2400" dirty="0">
              <a:latin typeface="Calibri" pitchFamily="34" charset="0"/>
              <a:cs typeface="Courier New" pitchFamily="49" charset="0"/>
            </a:endParaRPr>
          </a:p>
          <a:p>
            <a:pPr>
              <a:defRPr/>
            </a:pPr>
            <a:endParaRPr lang="en-GB" sz="2400" dirty="0">
              <a:latin typeface="Calibri" pitchFamily="34" charset="0"/>
              <a:cs typeface="Courier New" pitchFamily="49" charset="0"/>
            </a:endParaRPr>
          </a:p>
        </p:txBody>
      </p:sp>
      <p:sp>
        <p:nvSpPr>
          <p:cNvPr id="55300"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5E9079E3-F24C-45E8-9EA7-65B2224DC29F}" type="slidenum">
              <a:rPr lang="en-IN" altLang="en-US" sz="1200">
                <a:solidFill>
                  <a:schemeClr val="bg1"/>
                </a:solidFill>
                <a:latin typeface="Calibri" panose="020F0502020204030204" pitchFamily="34" charset="0"/>
              </a:rPr>
              <a:pPr>
                <a:spcBef>
                  <a:spcPct val="50000"/>
                </a:spcBef>
                <a:buClrTx/>
                <a:buSzTx/>
                <a:buFontTx/>
                <a:buNone/>
              </a:pPr>
              <a:t>26</a:t>
            </a:fld>
            <a:endParaRPr lang="en-IN" altLang="en-US" sz="1200">
              <a:solidFill>
                <a:schemeClr val="bg1"/>
              </a:solidFill>
              <a:latin typeface="Calibri" panose="020F0502020204030204" pitchFamily="34" charset="0"/>
            </a:endParaRPr>
          </a:p>
        </p:txBody>
      </p:sp>
      <p:sp>
        <p:nvSpPr>
          <p:cNvPr id="55301" name="Footer Placeholder 5"/>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Tree>
    <p:extLst>
      <p:ext uri="{BB962C8B-B14F-4D97-AF65-F5344CB8AC3E}">
        <p14:creationId xmlns:p14="http://schemas.microsoft.com/office/powerpoint/2010/main" val="17754232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2"/>
          <p:cNvSpPr>
            <a:spLocks noGrp="1"/>
          </p:cNvSpPr>
          <p:nvPr>
            <p:ph type="title"/>
          </p:nvPr>
        </p:nvSpPr>
        <p:spPr/>
        <p:txBody>
          <a:bodyPr/>
          <a:lstStyle/>
          <a:p>
            <a:pPr eaLnBrk="1" hangingPunct="1"/>
            <a:r>
              <a:rPr lang="en-US" altLang="en-US" smtClean="0">
                <a:latin typeface="Calibri" panose="020F0502020204030204" pitchFamily="34" charset="0"/>
              </a:rPr>
              <a:t>Static Classes 2-3</a:t>
            </a:r>
            <a:endParaRPr lang="en-IN" altLang="en-US" smtClean="0">
              <a:latin typeface="Calibri" panose="020F0502020204030204" pitchFamily="34" charset="0"/>
            </a:endParaRPr>
          </a:p>
        </p:txBody>
      </p:sp>
      <p:sp>
        <p:nvSpPr>
          <p:cNvPr id="2" name="Text Placeholder 1"/>
          <p:cNvSpPr>
            <a:spLocks noGrp="1"/>
          </p:cNvSpPr>
          <p:nvPr>
            <p:ph type="body" idx="1"/>
          </p:nvPr>
        </p:nvSpPr>
        <p:spPr/>
        <p:txBody>
          <a:bodyPr/>
          <a:lstStyle/>
          <a:p>
            <a:endParaRPr lang="en-US"/>
          </a:p>
        </p:txBody>
      </p:sp>
      <p:sp>
        <p:nvSpPr>
          <p:cNvPr id="57347"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0D20738A-6DA0-478D-BFED-07240D15C4B2}" type="slidenum">
              <a:rPr lang="en-IN" altLang="en-US" sz="1200">
                <a:solidFill>
                  <a:schemeClr val="bg1"/>
                </a:solidFill>
                <a:latin typeface="Calibri" panose="020F0502020204030204" pitchFamily="34" charset="0"/>
              </a:rPr>
              <a:pPr>
                <a:spcBef>
                  <a:spcPct val="50000"/>
                </a:spcBef>
                <a:buClrTx/>
                <a:buSzTx/>
                <a:buFontTx/>
                <a:buNone/>
              </a:pPr>
              <a:t>27</a:t>
            </a:fld>
            <a:endParaRPr lang="en-IN" altLang="en-US" sz="1200">
              <a:solidFill>
                <a:schemeClr val="bg1"/>
              </a:solidFill>
              <a:latin typeface="Calibri" panose="020F0502020204030204" pitchFamily="34" charset="0"/>
            </a:endParaRPr>
          </a:p>
        </p:txBody>
      </p:sp>
      <p:sp>
        <p:nvSpPr>
          <p:cNvPr id="57348"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57352" name="Text Box 6"/>
          <p:cNvSpPr txBox="1">
            <a:spLocks noChangeArrowheads="1"/>
          </p:cNvSpPr>
          <p:nvPr/>
        </p:nvSpPr>
        <p:spPr bwMode="auto">
          <a:xfrm>
            <a:off x="2209800" y="1371600"/>
            <a:ext cx="7239000" cy="50292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200">
                <a:latin typeface="Courier New" panose="02070309020205020404" pitchFamily="49" charset="0"/>
              </a:rPr>
              <a:t>using System;</a:t>
            </a:r>
          </a:p>
          <a:p>
            <a:pPr eaLnBrk="1" hangingPunct="1">
              <a:lnSpc>
                <a:spcPct val="70000"/>
              </a:lnSpc>
              <a:spcBef>
                <a:spcPct val="50000"/>
              </a:spcBef>
              <a:buClrTx/>
              <a:buSzTx/>
              <a:buFontTx/>
              <a:buNone/>
            </a:pPr>
            <a:r>
              <a:rPr lang="en-US" altLang="en-US" sz="1200">
                <a:latin typeface="Courier New" panose="02070309020205020404" pitchFamily="49" charset="0"/>
              </a:rPr>
              <a:t>static class Product</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staticint _productId; </a:t>
            </a:r>
          </a:p>
          <a:p>
            <a:pPr eaLnBrk="1" hangingPunct="1">
              <a:lnSpc>
                <a:spcPct val="70000"/>
              </a:lnSpc>
              <a:spcBef>
                <a:spcPct val="50000"/>
              </a:spcBef>
              <a:buClrTx/>
              <a:buSzTx/>
              <a:buFontTx/>
              <a:buNone/>
            </a:pPr>
            <a:r>
              <a:rPr lang="en-US" altLang="en-US" sz="1200">
                <a:latin typeface="Courier New" panose="02070309020205020404" pitchFamily="49" charset="0"/>
              </a:rPr>
              <a:t>static double _price; </a:t>
            </a:r>
          </a:p>
          <a:p>
            <a:pPr eaLnBrk="1" hangingPunct="1">
              <a:lnSpc>
                <a:spcPct val="70000"/>
              </a:lnSpc>
              <a:spcBef>
                <a:spcPct val="50000"/>
              </a:spcBef>
              <a:buClrTx/>
              <a:buSzTx/>
              <a:buFontTx/>
              <a:buNone/>
            </a:pPr>
            <a:r>
              <a:rPr lang="en-US" altLang="en-US" sz="1200">
                <a:latin typeface="Courier New" panose="02070309020205020404" pitchFamily="49" charset="0"/>
              </a:rPr>
              <a:t>static Product() </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_productId = 10; </a:t>
            </a:r>
          </a:p>
          <a:p>
            <a:pPr eaLnBrk="1" hangingPunct="1">
              <a:lnSpc>
                <a:spcPct val="70000"/>
              </a:lnSpc>
              <a:spcBef>
                <a:spcPct val="50000"/>
              </a:spcBef>
              <a:buClrTx/>
              <a:buSzTx/>
              <a:buFontTx/>
              <a:buNone/>
            </a:pPr>
            <a:r>
              <a:rPr lang="en-US" altLang="en-US" sz="1200">
                <a:latin typeface="Courier New" panose="02070309020205020404" pitchFamily="49" charset="0"/>
              </a:rPr>
              <a:t>_price = 156.32; </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public static void Display() </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Console.WriteLine("Product ID: " + _productId); </a:t>
            </a:r>
          </a:p>
          <a:p>
            <a:pPr eaLnBrk="1" hangingPunct="1">
              <a:lnSpc>
                <a:spcPct val="70000"/>
              </a:lnSpc>
              <a:spcBef>
                <a:spcPct val="50000"/>
              </a:spcBef>
              <a:buClrTx/>
              <a:buSzTx/>
              <a:buFontTx/>
              <a:buNone/>
            </a:pPr>
            <a:r>
              <a:rPr lang="en-US" altLang="en-US" sz="1200">
                <a:latin typeface="Courier New" panose="02070309020205020404" pitchFamily="49" charset="0"/>
              </a:rPr>
              <a:t>Console.WriteLine("Product price: " + _price);</a:t>
            </a:r>
          </a:p>
          <a:p>
            <a:pPr eaLnBrk="1" hangingPunct="1">
              <a:lnSpc>
                <a:spcPct val="70000"/>
              </a:lnSpc>
              <a:spcBef>
                <a:spcPct val="50000"/>
              </a:spcBef>
              <a:buClrTx/>
              <a:buSzTx/>
              <a:buFontTx/>
              <a:buNone/>
            </a:pPr>
            <a:r>
              <a:rPr lang="en-US" altLang="en-US" sz="1200">
                <a:latin typeface="Courier New" panose="02070309020205020404" pitchFamily="49" charset="0"/>
              </a:rPr>
              <a:t>}</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class Medicine</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static void Main(string[] args) </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Product.Display(); </a:t>
            </a:r>
          </a:p>
          <a:p>
            <a:pPr eaLnBrk="1" hangingPunct="1">
              <a:lnSpc>
                <a:spcPct val="70000"/>
              </a:lnSpc>
              <a:spcBef>
                <a:spcPct val="50000"/>
              </a:spcBef>
              <a:buClrTx/>
              <a:buSzTx/>
              <a:buFontTx/>
              <a:buNone/>
            </a:pPr>
            <a:r>
              <a:rPr lang="en-US" altLang="en-US" sz="1200">
                <a:latin typeface="Courier New" panose="02070309020205020404" pitchFamily="49" charset="0"/>
              </a:rPr>
              <a:t>}</a:t>
            </a:r>
          </a:p>
          <a:p>
            <a:pPr eaLnBrk="1" hangingPunct="1">
              <a:lnSpc>
                <a:spcPct val="70000"/>
              </a:lnSpc>
              <a:spcBef>
                <a:spcPct val="50000"/>
              </a:spcBef>
              <a:buClrTx/>
              <a:buSzTx/>
              <a:buFontTx/>
              <a:buNone/>
            </a:pPr>
            <a:r>
              <a:rPr lang="en-US" altLang="en-US" sz="1200">
                <a:latin typeface="Courier New" panose="02070309020205020404" pitchFamily="49" charset="0"/>
              </a:rPr>
              <a:t>}</a:t>
            </a:r>
          </a:p>
          <a:p>
            <a:pPr eaLnBrk="1" hangingPunct="1">
              <a:lnSpc>
                <a:spcPct val="70000"/>
              </a:lnSpc>
              <a:spcBef>
                <a:spcPct val="50000"/>
              </a:spcBef>
              <a:buClrTx/>
              <a:buSzTx/>
              <a:buFontTx/>
              <a:buNone/>
            </a:pPr>
            <a:r>
              <a:rPr lang="en-US" altLang="en-US" sz="1200">
                <a:latin typeface="Courier New" panose="02070309020205020404" pitchFamily="49" charset="0"/>
              </a:rPr>
              <a:t> </a:t>
            </a:r>
          </a:p>
        </p:txBody>
      </p:sp>
      <p:sp>
        <p:nvSpPr>
          <p:cNvPr id="7" name="Content Placeholder 2"/>
          <p:cNvSpPr txBox="1">
            <a:spLocks/>
          </p:cNvSpPr>
          <p:nvPr/>
        </p:nvSpPr>
        <p:spPr bwMode="auto">
          <a:xfrm>
            <a:off x="1752600" y="758826"/>
            <a:ext cx="8229600" cy="5718175"/>
          </a:xfrm>
          <a:prstGeom prst="rect">
            <a:avLst/>
          </a:prstGeom>
          <a:noFill/>
          <a:ln>
            <a:noFill/>
          </a:ln>
          <a:extLst/>
        </p:spPr>
        <p:txBody>
          <a:bodyPr/>
          <a:lstStyle/>
          <a:p>
            <a:pPr marL="342900" indent="-342900">
              <a:lnSpc>
                <a:spcPct val="70000"/>
              </a:lnSpc>
              <a:spcBef>
                <a:spcPct val="20000"/>
              </a:spcBef>
              <a:buClr>
                <a:srgbClr val="004E4C"/>
              </a:buClr>
              <a:buSzPct val="50000"/>
              <a:buFont typeface="Wingdings" pitchFamily="2" charset="2"/>
              <a:buChar char="u"/>
              <a:defRPr/>
            </a:pPr>
            <a:endParaRPr lang="en-US" sz="2400" dirty="0">
              <a:latin typeface="Calibri" pitchFamily="34" charset="0"/>
              <a:cs typeface="Courier New" pitchFamily="49" charset="0"/>
            </a:endParaRPr>
          </a:p>
          <a:p>
            <a:pPr marL="800100" lvl="1" indent="-342900">
              <a:lnSpc>
                <a:spcPct val="70000"/>
              </a:lnSpc>
              <a:spcBef>
                <a:spcPct val="20000"/>
              </a:spcBef>
              <a:buClr>
                <a:srgbClr val="10253F"/>
              </a:buClr>
              <a:defRPr/>
            </a:pPr>
            <a:endParaRPr lang="en-US" sz="2000" dirty="0">
              <a:latin typeface="Calibri" pitchFamily="34" charset="0"/>
            </a:endParaRPr>
          </a:p>
          <a:p>
            <a:pPr marL="342900" indent="-342900">
              <a:lnSpc>
                <a:spcPct val="70000"/>
              </a:lnSpc>
              <a:spcBef>
                <a:spcPct val="20000"/>
              </a:spcBef>
              <a:buClr>
                <a:srgbClr val="10253F"/>
              </a:buClr>
              <a:defRPr/>
            </a:pPr>
            <a:endParaRPr lang="en-US" dirty="0">
              <a:latin typeface="+mn-lt"/>
            </a:endParaRPr>
          </a:p>
          <a:p>
            <a:pPr marL="342900" indent="-342900">
              <a:lnSpc>
                <a:spcPct val="70000"/>
              </a:lnSpc>
              <a:spcBef>
                <a:spcPct val="20000"/>
              </a:spcBef>
              <a:buClr>
                <a:srgbClr val="10253F"/>
              </a:buClr>
              <a:buFont typeface="Wingdings" panose="05000000000000000000" pitchFamily="2" charset="2"/>
              <a:buChar char="q"/>
              <a:defRPr/>
            </a:pPr>
            <a:endParaRPr lang="en-US" dirty="0">
              <a:latin typeface="+mn-lt"/>
            </a:endParaRPr>
          </a:p>
          <a:p>
            <a:pPr marL="342900" indent="-342900">
              <a:lnSpc>
                <a:spcPct val="70000"/>
              </a:lnSpc>
              <a:spcBef>
                <a:spcPct val="20000"/>
              </a:spcBef>
              <a:buClr>
                <a:srgbClr val="10253F"/>
              </a:buClr>
              <a:defRPr/>
            </a:pPr>
            <a:r>
              <a:rPr lang="en-US" sz="1800" dirty="0"/>
              <a:t>     </a:t>
            </a:r>
            <a:endParaRPr lang="en-US" sz="1800" dirty="0">
              <a:latin typeface="+mn-lt"/>
            </a:endParaRPr>
          </a:p>
          <a:p>
            <a:pPr marL="342900" indent="-342900">
              <a:spcBef>
                <a:spcPct val="20000"/>
              </a:spcBef>
              <a:buClr>
                <a:srgbClr val="10253F"/>
              </a:buClr>
              <a:buFont typeface="Wingdings" panose="05000000000000000000" pitchFamily="2" charset="2"/>
              <a:buChar char="q"/>
              <a:defRPr/>
            </a:pPr>
            <a:endParaRPr lang="en-US" sz="1800" dirty="0">
              <a:latin typeface="+mn-lt"/>
            </a:endParaRPr>
          </a:p>
          <a:p>
            <a:pPr marL="342900" indent="-342900">
              <a:spcBef>
                <a:spcPct val="20000"/>
              </a:spcBef>
              <a:buClr>
                <a:srgbClr val="10253F"/>
              </a:buClr>
              <a:buFont typeface="Wingdings" panose="05000000000000000000" pitchFamily="2" charset="2"/>
              <a:buChar char="q"/>
              <a:defRPr/>
            </a:pPr>
            <a:endParaRPr lang="en-US" sz="1800" dirty="0">
              <a:latin typeface="+mn-lt"/>
            </a:endParaRPr>
          </a:p>
          <a:p>
            <a:pPr marL="342900" indent="-342900">
              <a:spcBef>
                <a:spcPct val="20000"/>
              </a:spcBef>
              <a:buClr>
                <a:srgbClr val="10253F"/>
              </a:buClr>
              <a:buFont typeface="Wingdings" panose="05000000000000000000" pitchFamily="2" charset="2"/>
              <a:buChar char="q"/>
              <a:defRPr/>
            </a:pPr>
            <a:endParaRPr lang="en-US" sz="1800" dirty="0">
              <a:latin typeface="+mn-lt"/>
            </a:endParaRPr>
          </a:p>
          <a:p>
            <a:pPr marL="342900" indent="-342900">
              <a:spcBef>
                <a:spcPct val="20000"/>
              </a:spcBef>
              <a:buClr>
                <a:srgbClr val="10253F"/>
              </a:buClr>
              <a:buFont typeface="Wingdings" panose="05000000000000000000" pitchFamily="2" charset="2"/>
              <a:buChar char="q"/>
              <a:defRPr/>
            </a:pPr>
            <a:endParaRPr lang="en-US" sz="1800" dirty="0">
              <a:latin typeface="+mn-lt"/>
            </a:endParaRPr>
          </a:p>
          <a:p>
            <a:pPr marL="342900" indent="-342900">
              <a:spcBef>
                <a:spcPct val="20000"/>
              </a:spcBef>
              <a:buClr>
                <a:srgbClr val="10253F"/>
              </a:buClr>
              <a:buFont typeface="Wingdings" panose="05000000000000000000" pitchFamily="2" charset="2"/>
              <a:buChar char="q"/>
              <a:defRPr/>
            </a:pPr>
            <a:endParaRPr lang="en-US" sz="1800" dirty="0">
              <a:latin typeface="+mn-lt"/>
            </a:endParaRPr>
          </a:p>
          <a:p>
            <a:pPr marL="342900" indent="-342900">
              <a:spcBef>
                <a:spcPct val="20000"/>
              </a:spcBef>
              <a:buClr>
                <a:srgbClr val="10253F"/>
              </a:buClr>
              <a:buFont typeface="Wingdings" panose="05000000000000000000" pitchFamily="2" charset="2"/>
              <a:buChar char="q"/>
              <a:defRPr/>
            </a:pPr>
            <a:endParaRPr lang="en-US" sz="1800" dirty="0">
              <a:latin typeface="+mn-lt"/>
            </a:endParaRPr>
          </a:p>
          <a:p>
            <a:pPr marL="342900" indent="-342900">
              <a:spcBef>
                <a:spcPct val="20000"/>
              </a:spcBef>
              <a:buClr>
                <a:srgbClr val="10253F"/>
              </a:buClr>
              <a:buFont typeface="Wingdings" panose="05000000000000000000" pitchFamily="2" charset="2"/>
              <a:buChar char="q"/>
              <a:defRPr/>
            </a:pPr>
            <a:endParaRPr lang="en-US" sz="1800" dirty="0">
              <a:latin typeface="+mn-lt"/>
            </a:endParaRPr>
          </a:p>
          <a:p>
            <a:pPr marL="342900" indent="-342900">
              <a:spcBef>
                <a:spcPct val="20000"/>
              </a:spcBef>
              <a:buClr>
                <a:srgbClr val="10253F"/>
              </a:buClr>
              <a:buFont typeface="Wingdings" panose="05000000000000000000" pitchFamily="2" charset="2"/>
              <a:buChar char="q"/>
              <a:defRPr/>
            </a:pPr>
            <a:endParaRPr lang="en-US" sz="1800" dirty="0">
              <a:latin typeface="+mn-lt"/>
            </a:endParaRPr>
          </a:p>
          <a:p>
            <a:pPr marL="342900" indent="-342900">
              <a:spcBef>
                <a:spcPct val="20000"/>
              </a:spcBef>
              <a:buClr>
                <a:srgbClr val="10253F"/>
              </a:buClr>
              <a:buFont typeface="Wingdings" panose="05000000000000000000" pitchFamily="2" charset="2"/>
              <a:buChar char="q"/>
              <a:defRPr/>
            </a:pPr>
            <a:endParaRPr lang="en-US" sz="1800" dirty="0">
              <a:latin typeface="+mn-lt"/>
            </a:endParaRPr>
          </a:p>
          <a:p>
            <a:pPr marL="342900" indent="-342900">
              <a:spcBef>
                <a:spcPct val="20000"/>
              </a:spcBef>
              <a:buClr>
                <a:srgbClr val="10253F"/>
              </a:buClr>
              <a:buFont typeface="Wingdings" panose="05000000000000000000" pitchFamily="2" charset="2"/>
              <a:buChar char="q"/>
              <a:defRPr/>
            </a:pPr>
            <a:endParaRPr lang="en-US" sz="1800" dirty="0">
              <a:latin typeface="+mn-lt"/>
            </a:endParaRPr>
          </a:p>
          <a:p>
            <a:pPr marL="342900" indent="-342900">
              <a:spcBef>
                <a:spcPct val="20000"/>
              </a:spcBef>
              <a:buClr>
                <a:srgbClr val="10253F"/>
              </a:buClr>
              <a:buFont typeface="Wingdings" panose="05000000000000000000" pitchFamily="2" charset="2"/>
              <a:buChar char="q"/>
              <a:defRPr/>
            </a:pPr>
            <a:endParaRPr lang="en-US" sz="1800" dirty="0">
              <a:latin typeface="+mn-lt"/>
            </a:endParaRPr>
          </a:p>
          <a:p>
            <a:pPr marL="400050" indent="-342900">
              <a:spcBef>
                <a:spcPct val="20000"/>
              </a:spcBef>
              <a:buClr>
                <a:srgbClr val="10253F"/>
              </a:buClr>
              <a:buFont typeface="Wingdings" panose="05000000000000000000" pitchFamily="2" charset="2"/>
              <a:buChar char="q"/>
              <a:defRPr/>
            </a:pPr>
            <a:endParaRPr lang="en-GB" sz="2000" dirty="0">
              <a:latin typeface="+mn-lt"/>
            </a:endParaRPr>
          </a:p>
          <a:p>
            <a:pPr marL="342900" indent="-342900">
              <a:spcBef>
                <a:spcPct val="20000"/>
              </a:spcBef>
              <a:buClr>
                <a:srgbClr val="10253F"/>
              </a:buClr>
              <a:buFont typeface="Wingdings" panose="05000000000000000000" pitchFamily="2" charset="2"/>
              <a:buChar char="q"/>
              <a:defRPr/>
            </a:pPr>
            <a:endParaRPr lang="en-GB" sz="3200" dirty="0">
              <a:latin typeface="+mn-lt"/>
            </a:endParaRPr>
          </a:p>
        </p:txBody>
      </p:sp>
      <p:sp>
        <p:nvSpPr>
          <p:cNvPr id="57354" name="Text Box 4"/>
          <p:cNvSpPr txBox="1">
            <a:spLocks noChangeArrowheads="1"/>
          </p:cNvSpPr>
          <p:nvPr/>
        </p:nvSpPr>
        <p:spPr bwMode="auto">
          <a:xfrm>
            <a:off x="2209800" y="8985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20614509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2"/>
          <p:cNvSpPr>
            <a:spLocks noGrp="1"/>
          </p:cNvSpPr>
          <p:nvPr>
            <p:ph type="title"/>
          </p:nvPr>
        </p:nvSpPr>
        <p:spPr/>
        <p:txBody>
          <a:bodyPr/>
          <a:lstStyle/>
          <a:p>
            <a:pPr eaLnBrk="1" hangingPunct="1"/>
            <a:r>
              <a:rPr lang="en-US" altLang="en-US" smtClean="0">
                <a:latin typeface="Calibri" panose="020F0502020204030204" pitchFamily="34" charset="0"/>
              </a:rPr>
              <a:t>Static Classes 3-3</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marL="400050">
              <a:defRPr/>
            </a:pPr>
            <a:endParaRPr lang="en-GB" sz="2000" dirty="0"/>
          </a:p>
          <a:p>
            <a:pPr>
              <a:defRPr/>
            </a:pPr>
            <a:endParaRPr lang="en-GB" dirty="0"/>
          </a:p>
        </p:txBody>
      </p:sp>
      <p:sp>
        <p:nvSpPr>
          <p:cNvPr id="59396"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97220D43-B961-4AAE-8D1E-7C335B931364}" type="slidenum">
              <a:rPr lang="en-IN" altLang="en-US" sz="1200">
                <a:solidFill>
                  <a:schemeClr val="bg1"/>
                </a:solidFill>
                <a:latin typeface="Calibri" panose="020F0502020204030204" pitchFamily="34" charset="0"/>
              </a:rPr>
              <a:pPr>
                <a:spcBef>
                  <a:spcPct val="50000"/>
                </a:spcBef>
                <a:buClrTx/>
                <a:buSzTx/>
                <a:buFontTx/>
                <a:buNone/>
              </a:pPr>
              <a:t>28</a:t>
            </a:fld>
            <a:endParaRPr lang="en-IN" altLang="en-US" sz="1200">
              <a:solidFill>
                <a:schemeClr val="bg1"/>
              </a:solidFill>
              <a:latin typeface="Calibri" panose="020F0502020204030204" pitchFamily="34" charset="0"/>
            </a:endParaRPr>
          </a:p>
        </p:txBody>
      </p:sp>
      <p:sp>
        <p:nvSpPr>
          <p:cNvPr id="59397"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7" name="Content Placeholder 2"/>
          <p:cNvSpPr txBox="1">
            <a:spLocks/>
          </p:cNvSpPr>
          <p:nvPr/>
        </p:nvSpPr>
        <p:spPr bwMode="auto">
          <a:xfrm>
            <a:off x="1752600" y="838201"/>
            <a:ext cx="8229600" cy="5337175"/>
          </a:xfrm>
          <a:prstGeom prst="rect">
            <a:avLst/>
          </a:prstGeom>
          <a:noFill/>
          <a:ln>
            <a:noFill/>
          </a:ln>
          <a:extLst/>
        </p:spPr>
        <p:txBody>
          <a:bodyPr/>
          <a:lstStyle/>
          <a:p>
            <a:pPr marL="342900" indent="-342900">
              <a:lnSpc>
                <a:spcPct val="70000"/>
              </a:lnSpc>
              <a:spcBef>
                <a:spcPct val="20000"/>
              </a:spcBef>
              <a:buClr>
                <a:srgbClr val="004E4C"/>
              </a:buClr>
              <a:buSzPct val="50000"/>
              <a:buFont typeface="Wingdings" pitchFamily="2" charset="2"/>
              <a:buChar char="u"/>
              <a:defRPr/>
            </a:pPr>
            <a:r>
              <a:rPr lang="en-US" sz="2400" dirty="0">
                <a:latin typeface="Calibri" pitchFamily="34" charset="0"/>
                <a:cs typeface="Courier New" pitchFamily="49" charset="0"/>
              </a:rPr>
              <a:t>In the code:</a:t>
            </a:r>
          </a:p>
          <a:p>
            <a:pPr marL="742950" lvl="1" indent="-285750">
              <a:lnSpc>
                <a:spcPct val="70000"/>
              </a:lnSpc>
              <a:spcBef>
                <a:spcPct val="20000"/>
              </a:spcBef>
              <a:buClr>
                <a:srgbClr val="006666"/>
              </a:buClr>
              <a:buSzPct val="50000"/>
              <a:buFont typeface="Wingdings 2" pitchFamily="18" charset="2"/>
              <a:buChar char="²"/>
              <a:defRPr/>
            </a:pPr>
            <a:r>
              <a:rPr lang="en-US" sz="2000" dirty="0">
                <a:latin typeface="Calibri" pitchFamily="34" charset="0"/>
              </a:rPr>
              <a:t>Since the class </a:t>
            </a:r>
            <a:r>
              <a:rPr lang="en-US" sz="2000" b="1" dirty="0">
                <a:cs typeface="Courier New" pitchFamily="49" charset="0"/>
              </a:rPr>
              <a:t>Product</a:t>
            </a:r>
            <a:r>
              <a:rPr lang="en-US" sz="2000" dirty="0">
                <a:latin typeface="Calibri" pitchFamily="34" charset="0"/>
              </a:rPr>
              <a:t> is a static class, it is not instantiated. </a:t>
            </a:r>
          </a:p>
          <a:p>
            <a:pPr marL="742950" lvl="1" indent="-285750">
              <a:lnSpc>
                <a:spcPct val="70000"/>
              </a:lnSpc>
              <a:spcBef>
                <a:spcPct val="20000"/>
              </a:spcBef>
              <a:buClr>
                <a:srgbClr val="006666"/>
              </a:buClr>
              <a:buSzPct val="50000"/>
              <a:buFont typeface="Wingdings 2" pitchFamily="18" charset="2"/>
              <a:buChar char="²"/>
              <a:defRPr/>
            </a:pPr>
            <a:r>
              <a:rPr lang="en-US" sz="2000" dirty="0">
                <a:latin typeface="Calibri" pitchFamily="34" charset="0"/>
              </a:rPr>
              <a:t>So, the method </a:t>
            </a:r>
            <a:r>
              <a:rPr lang="en-US" sz="2000" b="1" dirty="0">
                <a:cs typeface="Courier New" pitchFamily="49" charset="0"/>
              </a:rPr>
              <a:t>Display() </a:t>
            </a:r>
            <a:r>
              <a:rPr lang="en-US" sz="2000" dirty="0">
                <a:latin typeface="Calibri" pitchFamily="34" charset="0"/>
              </a:rPr>
              <a:t>is called by mentioning the class name followed by a period (.) and the name of the method.</a:t>
            </a:r>
          </a:p>
          <a:p>
            <a:pPr marL="800100" lvl="1" indent="-342900">
              <a:lnSpc>
                <a:spcPct val="70000"/>
              </a:lnSpc>
              <a:spcBef>
                <a:spcPct val="20000"/>
              </a:spcBef>
              <a:buClr>
                <a:srgbClr val="10253F"/>
              </a:buClr>
              <a:defRPr/>
            </a:pPr>
            <a:endParaRPr lang="en-US" sz="2000" dirty="0">
              <a:latin typeface="Calibri" pitchFamily="34" charset="0"/>
            </a:endParaRPr>
          </a:p>
          <a:p>
            <a:pPr marL="342900" indent="-342900">
              <a:lnSpc>
                <a:spcPct val="70000"/>
              </a:lnSpc>
              <a:spcBef>
                <a:spcPct val="20000"/>
              </a:spcBef>
              <a:buClr>
                <a:srgbClr val="10253F"/>
              </a:buClr>
              <a:defRPr/>
            </a:pPr>
            <a:endParaRPr lang="en-US" dirty="0">
              <a:latin typeface="+mn-lt"/>
            </a:endParaRPr>
          </a:p>
          <a:p>
            <a:pPr marL="342900" indent="-342900">
              <a:lnSpc>
                <a:spcPct val="70000"/>
              </a:lnSpc>
              <a:spcBef>
                <a:spcPct val="20000"/>
              </a:spcBef>
              <a:buClr>
                <a:srgbClr val="10253F"/>
              </a:buClr>
              <a:buFont typeface="Wingdings" panose="05000000000000000000" pitchFamily="2" charset="2"/>
              <a:buChar char="q"/>
              <a:defRPr/>
            </a:pPr>
            <a:endParaRPr lang="en-US" dirty="0">
              <a:latin typeface="+mn-lt"/>
            </a:endParaRPr>
          </a:p>
          <a:p>
            <a:pPr marL="342900" indent="-342900">
              <a:lnSpc>
                <a:spcPct val="70000"/>
              </a:lnSpc>
              <a:spcBef>
                <a:spcPct val="20000"/>
              </a:spcBef>
              <a:buClr>
                <a:srgbClr val="10253F"/>
              </a:buClr>
              <a:defRPr/>
            </a:pPr>
            <a:r>
              <a:rPr lang="en-US" sz="1800" dirty="0"/>
              <a:t>     Product ID: 10</a:t>
            </a:r>
          </a:p>
          <a:p>
            <a:pPr marL="342900" indent="-342900">
              <a:lnSpc>
                <a:spcPct val="70000"/>
              </a:lnSpc>
              <a:spcBef>
                <a:spcPct val="20000"/>
              </a:spcBef>
              <a:buClr>
                <a:srgbClr val="10253F"/>
              </a:buClr>
              <a:defRPr/>
            </a:pPr>
            <a:r>
              <a:rPr lang="en-US" sz="1800" dirty="0"/>
              <a:t>     Product price: 156.32</a:t>
            </a:r>
          </a:p>
          <a:p>
            <a:pPr marL="342900" indent="-342900">
              <a:lnSpc>
                <a:spcPct val="70000"/>
              </a:lnSpc>
              <a:spcBef>
                <a:spcPct val="20000"/>
              </a:spcBef>
              <a:buClr>
                <a:srgbClr val="10253F"/>
              </a:buClr>
              <a:buFont typeface="Wingdings" panose="05000000000000000000" pitchFamily="2" charset="2"/>
              <a:buChar char="q"/>
              <a:defRPr/>
            </a:pPr>
            <a:endParaRPr lang="en-US" dirty="0">
              <a:latin typeface="+mn-lt"/>
            </a:endParaRPr>
          </a:p>
          <a:p>
            <a:pPr marL="342900" indent="-342900">
              <a:spcBef>
                <a:spcPct val="20000"/>
              </a:spcBef>
              <a:buClr>
                <a:srgbClr val="10253F"/>
              </a:buClr>
              <a:buFont typeface="Wingdings" panose="05000000000000000000" pitchFamily="2" charset="2"/>
              <a:buChar char="q"/>
              <a:defRPr/>
            </a:pPr>
            <a:endParaRPr lang="en-US" sz="1800" dirty="0">
              <a:latin typeface="+mn-lt"/>
            </a:endParaRPr>
          </a:p>
          <a:p>
            <a:pPr marL="342900" indent="-342900">
              <a:spcBef>
                <a:spcPct val="20000"/>
              </a:spcBef>
              <a:buClr>
                <a:srgbClr val="10253F"/>
              </a:buClr>
              <a:buFont typeface="Wingdings" panose="05000000000000000000" pitchFamily="2" charset="2"/>
              <a:buChar char="q"/>
              <a:defRPr/>
            </a:pPr>
            <a:endParaRPr lang="en-US" sz="1800" dirty="0">
              <a:latin typeface="+mn-lt"/>
            </a:endParaRPr>
          </a:p>
          <a:p>
            <a:pPr marL="342900" indent="-342900">
              <a:spcBef>
                <a:spcPct val="20000"/>
              </a:spcBef>
              <a:buClr>
                <a:srgbClr val="10253F"/>
              </a:buClr>
              <a:buFont typeface="Wingdings" panose="05000000000000000000" pitchFamily="2" charset="2"/>
              <a:buChar char="q"/>
              <a:defRPr/>
            </a:pPr>
            <a:endParaRPr lang="en-US" sz="1800" dirty="0">
              <a:latin typeface="+mn-lt"/>
            </a:endParaRPr>
          </a:p>
          <a:p>
            <a:pPr marL="342900" indent="-342900">
              <a:spcBef>
                <a:spcPct val="20000"/>
              </a:spcBef>
              <a:buClr>
                <a:srgbClr val="10253F"/>
              </a:buClr>
              <a:buFont typeface="Wingdings" panose="05000000000000000000" pitchFamily="2" charset="2"/>
              <a:buChar char="q"/>
              <a:defRPr/>
            </a:pPr>
            <a:endParaRPr lang="en-US" sz="1800" dirty="0">
              <a:latin typeface="+mn-lt"/>
            </a:endParaRPr>
          </a:p>
          <a:p>
            <a:pPr marL="342900" indent="-342900">
              <a:spcBef>
                <a:spcPct val="20000"/>
              </a:spcBef>
              <a:buClr>
                <a:srgbClr val="10253F"/>
              </a:buClr>
              <a:buFont typeface="Wingdings" panose="05000000000000000000" pitchFamily="2" charset="2"/>
              <a:buChar char="q"/>
              <a:defRPr/>
            </a:pPr>
            <a:endParaRPr lang="en-US" sz="1800" dirty="0">
              <a:latin typeface="+mn-lt"/>
            </a:endParaRPr>
          </a:p>
          <a:p>
            <a:pPr marL="342900" indent="-342900">
              <a:spcBef>
                <a:spcPct val="20000"/>
              </a:spcBef>
              <a:buClr>
                <a:srgbClr val="10253F"/>
              </a:buClr>
              <a:buFont typeface="Wingdings" panose="05000000000000000000" pitchFamily="2" charset="2"/>
              <a:buChar char="q"/>
              <a:defRPr/>
            </a:pPr>
            <a:endParaRPr lang="en-US" sz="1800" dirty="0">
              <a:latin typeface="+mn-lt"/>
            </a:endParaRPr>
          </a:p>
          <a:p>
            <a:pPr marL="342900" indent="-342900">
              <a:spcBef>
                <a:spcPct val="20000"/>
              </a:spcBef>
              <a:buClr>
                <a:srgbClr val="10253F"/>
              </a:buClr>
              <a:buFont typeface="Wingdings" panose="05000000000000000000" pitchFamily="2" charset="2"/>
              <a:buChar char="q"/>
              <a:defRPr/>
            </a:pPr>
            <a:endParaRPr lang="en-US" sz="1800" dirty="0">
              <a:latin typeface="+mn-lt"/>
            </a:endParaRPr>
          </a:p>
          <a:p>
            <a:pPr marL="342900" indent="-342900">
              <a:spcBef>
                <a:spcPct val="20000"/>
              </a:spcBef>
              <a:buClr>
                <a:srgbClr val="10253F"/>
              </a:buClr>
              <a:buFont typeface="Wingdings" panose="05000000000000000000" pitchFamily="2" charset="2"/>
              <a:buChar char="q"/>
              <a:defRPr/>
            </a:pPr>
            <a:endParaRPr lang="en-US" sz="1800" dirty="0">
              <a:latin typeface="+mn-lt"/>
            </a:endParaRPr>
          </a:p>
          <a:p>
            <a:pPr marL="342900" indent="-342900">
              <a:spcBef>
                <a:spcPct val="20000"/>
              </a:spcBef>
              <a:buClr>
                <a:srgbClr val="10253F"/>
              </a:buClr>
              <a:buFont typeface="Wingdings" panose="05000000000000000000" pitchFamily="2" charset="2"/>
              <a:buChar char="q"/>
              <a:defRPr/>
            </a:pPr>
            <a:endParaRPr lang="en-US" sz="1800" dirty="0">
              <a:latin typeface="+mn-lt"/>
            </a:endParaRPr>
          </a:p>
          <a:p>
            <a:pPr marL="342900" indent="-342900">
              <a:spcBef>
                <a:spcPct val="20000"/>
              </a:spcBef>
              <a:buClr>
                <a:srgbClr val="10253F"/>
              </a:buClr>
              <a:buFont typeface="Wingdings" panose="05000000000000000000" pitchFamily="2" charset="2"/>
              <a:buChar char="q"/>
              <a:defRPr/>
            </a:pPr>
            <a:endParaRPr lang="en-US" sz="1800" dirty="0">
              <a:latin typeface="+mn-lt"/>
            </a:endParaRPr>
          </a:p>
          <a:p>
            <a:pPr marL="342900" indent="-342900">
              <a:spcBef>
                <a:spcPct val="20000"/>
              </a:spcBef>
              <a:buClr>
                <a:srgbClr val="10253F"/>
              </a:buClr>
              <a:buFont typeface="Wingdings" panose="05000000000000000000" pitchFamily="2" charset="2"/>
              <a:buChar char="q"/>
              <a:defRPr/>
            </a:pPr>
            <a:endParaRPr lang="en-US" sz="1800" dirty="0">
              <a:latin typeface="+mn-lt"/>
            </a:endParaRPr>
          </a:p>
          <a:p>
            <a:pPr marL="342900" indent="-342900">
              <a:spcBef>
                <a:spcPct val="20000"/>
              </a:spcBef>
              <a:buClr>
                <a:srgbClr val="10253F"/>
              </a:buClr>
              <a:buFont typeface="Wingdings" panose="05000000000000000000" pitchFamily="2" charset="2"/>
              <a:buChar char="q"/>
              <a:defRPr/>
            </a:pPr>
            <a:endParaRPr lang="en-US" sz="1800" dirty="0">
              <a:latin typeface="+mn-lt"/>
            </a:endParaRPr>
          </a:p>
          <a:p>
            <a:pPr marL="400050" indent="-342900">
              <a:spcBef>
                <a:spcPct val="20000"/>
              </a:spcBef>
              <a:buClr>
                <a:srgbClr val="10253F"/>
              </a:buClr>
              <a:buFont typeface="Wingdings" panose="05000000000000000000" pitchFamily="2" charset="2"/>
              <a:buChar char="q"/>
              <a:defRPr/>
            </a:pPr>
            <a:endParaRPr lang="en-GB" sz="2000" dirty="0">
              <a:latin typeface="+mn-lt"/>
            </a:endParaRPr>
          </a:p>
          <a:p>
            <a:pPr marL="342900" indent="-342900">
              <a:spcBef>
                <a:spcPct val="20000"/>
              </a:spcBef>
              <a:buClr>
                <a:srgbClr val="10253F"/>
              </a:buClr>
              <a:buFont typeface="Wingdings" panose="05000000000000000000" pitchFamily="2" charset="2"/>
              <a:buChar char="q"/>
              <a:defRPr/>
            </a:pPr>
            <a:endParaRPr lang="en-GB" sz="3200" dirty="0">
              <a:latin typeface="+mn-lt"/>
            </a:endParaRPr>
          </a:p>
        </p:txBody>
      </p:sp>
      <p:sp>
        <p:nvSpPr>
          <p:cNvPr id="59402" name="Text Box 4"/>
          <p:cNvSpPr txBox="1">
            <a:spLocks noChangeArrowheads="1"/>
          </p:cNvSpPr>
          <p:nvPr/>
        </p:nvSpPr>
        <p:spPr bwMode="auto">
          <a:xfrm>
            <a:off x="2209800" y="21336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26671185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2"/>
          <p:cNvSpPr>
            <a:spLocks noGrp="1"/>
          </p:cNvSpPr>
          <p:nvPr>
            <p:ph type="title"/>
          </p:nvPr>
        </p:nvSpPr>
        <p:spPr/>
        <p:txBody>
          <a:bodyPr/>
          <a:lstStyle/>
          <a:p>
            <a:pPr eaLnBrk="1" hangingPunct="1"/>
            <a:r>
              <a:rPr lang="en-US" altLang="en-US" smtClean="0">
                <a:latin typeface="Calibri" panose="020F0502020204030204" pitchFamily="34" charset="0"/>
              </a:rPr>
              <a:t>Static Methods 1-3</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200" dirty="0">
                <a:latin typeface="Calibri" pitchFamily="34" charset="0"/>
              </a:rPr>
              <a:t>A method is called using an object of the class but it is possible for a method to be called without creating any objects of the class by declaring a method as static. </a:t>
            </a:r>
          </a:p>
          <a:p>
            <a:pPr>
              <a:defRPr/>
            </a:pPr>
            <a:r>
              <a:rPr lang="en-US" sz="2200" dirty="0">
                <a:latin typeface="Calibri" pitchFamily="34" charset="0"/>
              </a:rPr>
              <a:t>A static method is declared using the </a:t>
            </a:r>
            <a:r>
              <a:rPr lang="en-US" sz="2200" dirty="0">
                <a:latin typeface="Courier New" pitchFamily="49" charset="0"/>
                <a:cs typeface="Courier New" pitchFamily="49" charset="0"/>
              </a:rPr>
              <a:t>static</a:t>
            </a:r>
            <a:r>
              <a:rPr lang="en-US" sz="2200" dirty="0">
                <a:latin typeface="Calibri" pitchFamily="34" charset="0"/>
              </a:rPr>
              <a:t> keyword. For example, the </a:t>
            </a:r>
            <a:r>
              <a:rPr lang="en-US" sz="2200" dirty="0">
                <a:latin typeface="Courier New" pitchFamily="49" charset="0"/>
                <a:cs typeface="Courier New" pitchFamily="49" charset="0"/>
              </a:rPr>
              <a:t>Main()</a:t>
            </a:r>
            <a:r>
              <a:rPr lang="en-US" sz="2200" dirty="0">
                <a:latin typeface="Calibri" pitchFamily="34" charset="0"/>
              </a:rPr>
              <a:t>method is a static method and it does not require any instance of the class for it to be invoked. </a:t>
            </a:r>
          </a:p>
          <a:p>
            <a:pPr>
              <a:defRPr/>
            </a:pPr>
            <a:r>
              <a:rPr lang="en-US" sz="2200" dirty="0">
                <a:latin typeface="Calibri" pitchFamily="34" charset="0"/>
              </a:rPr>
              <a:t>A static method can directly refer only to static variables and other static methods of the class but can refer to non-static methods and variables by using an instance of the class.</a:t>
            </a:r>
          </a:p>
          <a:p>
            <a:pPr>
              <a:defRPr/>
            </a:pPr>
            <a:r>
              <a:rPr lang="en-US" sz="2200" dirty="0">
                <a:latin typeface="Calibri" pitchFamily="34" charset="0"/>
              </a:rPr>
              <a:t>The following syntax is used to create a static method:</a:t>
            </a:r>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marL="400050">
              <a:defRPr/>
            </a:pPr>
            <a:endParaRPr lang="en-GB" sz="2000" dirty="0"/>
          </a:p>
          <a:p>
            <a:pPr>
              <a:defRPr/>
            </a:pPr>
            <a:endParaRPr lang="en-GB" dirty="0"/>
          </a:p>
        </p:txBody>
      </p:sp>
      <p:sp>
        <p:nvSpPr>
          <p:cNvPr id="61444"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A6D9A983-F4C6-4AC3-9DCC-FD59C7BFFCA7}" type="slidenum">
              <a:rPr lang="en-IN" altLang="en-US" sz="1200">
                <a:solidFill>
                  <a:schemeClr val="bg1"/>
                </a:solidFill>
                <a:latin typeface="Calibri" panose="020F0502020204030204" pitchFamily="34" charset="0"/>
              </a:rPr>
              <a:pPr>
                <a:spcBef>
                  <a:spcPct val="50000"/>
                </a:spcBef>
                <a:buClrTx/>
                <a:buSzTx/>
                <a:buFontTx/>
                <a:buNone/>
              </a:pPr>
              <a:t>29</a:t>
            </a:fld>
            <a:endParaRPr lang="en-IN" altLang="en-US" sz="1200">
              <a:solidFill>
                <a:schemeClr val="bg1"/>
              </a:solidFill>
              <a:latin typeface="Calibri" panose="020F0502020204030204" pitchFamily="34" charset="0"/>
            </a:endParaRPr>
          </a:p>
        </p:txBody>
      </p:sp>
      <p:sp>
        <p:nvSpPr>
          <p:cNvPr id="61445"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6" name="Text Box 6"/>
          <p:cNvSpPr txBox="1">
            <a:spLocks noChangeArrowheads="1"/>
          </p:cNvSpPr>
          <p:nvPr/>
        </p:nvSpPr>
        <p:spPr bwMode="auto">
          <a:xfrm>
            <a:off x="2209800" y="4953000"/>
            <a:ext cx="7239000" cy="1066800"/>
          </a:xfrm>
          <a:prstGeom prst="rect">
            <a:avLst/>
          </a:prstGeom>
          <a:solidFill>
            <a:srgbClr val="FFFF00">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600">
                <a:latin typeface="Courier New" panose="02070309020205020404" pitchFamily="49" charset="0"/>
              </a:rPr>
              <a:t>static&lt;return_type&gt;&lt;MethodName&gt;()</a:t>
            </a:r>
          </a:p>
          <a:p>
            <a:pPr eaLnBrk="1" hangingPunct="1">
              <a:lnSpc>
                <a:spcPct val="70000"/>
              </a:lnSpc>
              <a:spcBef>
                <a:spcPct val="50000"/>
              </a:spcBef>
              <a:buClrTx/>
              <a:buSzTx/>
              <a:buFontTx/>
              <a:buNone/>
            </a:pPr>
            <a:r>
              <a:rPr lang="en-US" altLang="en-US" sz="1600">
                <a:latin typeface="Courier New" panose="02070309020205020404" pitchFamily="49" charset="0"/>
              </a:rPr>
              <a:t>{ </a:t>
            </a:r>
          </a:p>
          <a:p>
            <a:pPr eaLnBrk="1" hangingPunct="1">
              <a:lnSpc>
                <a:spcPct val="70000"/>
              </a:lnSpc>
              <a:spcBef>
                <a:spcPct val="50000"/>
              </a:spcBef>
              <a:buClrTx/>
              <a:buSzTx/>
              <a:buFontTx/>
              <a:buNone/>
            </a:pPr>
            <a:r>
              <a:rPr lang="en-US" altLang="en-US" sz="1600">
                <a:latin typeface="Courier New" panose="02070309020205020404" pitchFamily="49" charset="0"/>
              </a:rPr>
              <a:t>// body of the method</a:t>
            </a:r>
          </a:p>
          <a:p>
            <a:pPr eaLnBrk="1" hangingPunct="1">
              <a:lnSpc>
                <a:spcPct val="70000"/>
              </a:lnSpc>
              <a:spcBef>
                <a:spcPct val="50000"/>
              </a:spcBef>
              <a:buClrTx/>
              <a:buSzTx/>
              <a:buFontTx/>
              <a:buNone/>
            </a:pPr>
            <a:r>
              <a:rPr lang="en-US" altLang="en-US" sz="1600">
                <a:latin typeface="Courier New" panose="02070309020205020404" pitchFamily="49" charset="0"/>
              </a:rPr>
              <a:t>}</a:t>
            </a:r>
          </a:p>
        </p:txBody>
      </p:sp>
      <p:sp>
        <p:nvSpPr>
          <p:cNvPr id="61450" name="Text Box 4"/>
          <p:cNvSpPr txBox="1">
            <a:spLocks noChangeArrowheads="1"/>
          </p:cNvSpPr>
          <p:nvPr/>
        </p:nvSpPr>
        <p:spPr bwMode="auto">
          <a:xfrm>
            <a:off x="2209800" y="440055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Syntax</a:t>
            </a:r>
          </a:p>
        </p:txBody>
      </p:sp>
    </p:spTree>
    <p:extLst>
      <p:ext uri="{BB962C8B-B14F-4D97-AF65-F5344CB8AC3E}">
        <p14:creationId xmlns:p14="http://schemas.microsoft.com/office/powerpoint/2010/main" val="15761534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2"/>
          <p:cNvSpPr>
            <a:spLocks noGrp="1"/>
          </p:cNvSpPr>
          <p:nvPr>
            <p:ph type="title"/>
          </p:nvPr>
        </p:nvSpPr>
        <p:spPr/>
        <p:txBody>
          <a:bodyPr/>
          <a:lstStyle/>
          <a:p>
            <a:pPr eaLnBrk="1" hangingPunct="1"/>
            <a:r>
              <a:rPr lang="en-US" altLang="en-US" smtClean="0">
                <a:latin typeface="Calibri" panose="020F0502020204030204" pitchFamily="34" charset="0"/>
              </a:rPr>
              <a:t>Object-Oriented</a:t>
            </a:r>
            <a:r>
              <a:rPr lang="en-US" altLang="en-US" sz="3600">
                <a:latin typeface="Calibri" panose="020F0502020204030204" pitchFamily="34" charset="0"/>
              </a:rPr>
              <a:t> </a:t>
            </a:r>
            <a:r>
              <a:rPr lang="en-US" altLang="en-US" smtClean="0">
                <a:latin typeface="Calibri" panose="020F0502020204030204" pitchFamily="34" charset="0"/>
              </a:rPr>
              <a:t>Programming </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eaLnBrk="1" hangingPunct="1">
              <a:defRPr/>
            </a:pPr>
            <a:r>
              <a:rPr lang="en-US" sz="2400" dirty="0">
                <a:latin typeface="Calibri" pitchFamily="34" charset="0"/>
              </a:rPr>
              <a:t>Programming languages are based on two fundamental concepts, data and ways to manipulate data.</a:t>
            </a:r>
          </a:p>
          <a:p>
            <a:pPr eaLnBrk="1" hangingPunct="1">
              <a:defRPr/>
            </a:pPr>
            <a:r>
              <a:rPr lang="en-US" sz="2400" dirty="0">
                <a:latin typeface="Calibri" pitchFamily="34" charset="0"/>
              </a:rPr>
              <a:t>Traditional languages such as Pascal and C used the procedural approach which focused more on ways to manipulate data rather than on the data itself.</a:t>
            </a:r>
          </a:p>
          <a:p>
            <a:pPr eaLnBrk="1" hangingPunct="1">
              <a:defRPr/>
            </a:pPr>
            <a:r>
              <a:rPr lang="en-US" sz="2400" dirty="0">
                <a:latin typeface="Calibri" pitchFamily="34" charset="0"/>
              </a:rPr>
              <a:t>This approach had several drawbacks such as lack of re-use and lack of maintainability.</a:t>
            </a:r>
          </a:p>
          <a:p>
            <a:pPr eaLnBrk="1" hangingPunct="1">
              <a:defRPr/>
            </a:pPr>
            <a:r>
              <a:rPr lang="en-US" sz="2400" dirty="0">
                <a:latin typeface="Calibri" pitchFamily="34" charset="0"/>
              </a:rPr>
              <a:t>To overcome these difficulties, OOP was introduced, which focused on data rather than the ways to manipulate data. </a:t>
            </a:r>
          </a:p>
          <a:p>
            <a:pPr eaLnBrk="1" hangingPunct="1">
              <a:defRPr/>
            </a:pPr>
            <a:r>
              <a:rPr lang="en-US" sz="2400" dirty="0">
                <a:latin typeface="Calibri" pitchFamily="34" charset="0"/>
              </a:rPr>
              <a:t>The object-oriented approach defines objects as entities having a defined set of values and a defined set of operations that can be performed on these values.</a:t>
            </a:r>
          </a:p>
          <a:p>
            <a:pPr>
              <a:defRPr/>
            </a:pPr>
            <a:endParaRPr lang="en-US" sz="1800" dirty="0"/>
          </a:p>
          <a:p>
            <a:pPr marL="400050">
              <a:defRPr/>
            </a:pPr>
            <a:endParaRPr lang="en-GB" sz="2000" dirty="0"/>
          </a:p>
          <a:p>
            <a:pPr>
              <a:defRPr/>
            </a:pPr>
            <a:endParaRPr lang="en-GB" dirty="0"/>
          </a:p>
        </p:txBody>
      </p:sp>
      <p:sp>
        <p:nvSpPr>
          <p:cNvPr id="8196"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9E9AF9A9-950D-48E8-B778-C7AF17413C0B}" type="slidenum">
              <a:rPr lang="en-IN" altLang="en-US" sz="1200">
                <a:solidFill>
                  <a:schemeClr val="bg1"/>
                </a:solidFill>
                <a:latin typeface="Calibri" panose="020F0502020204030204" pitchFamily="34" charset="0"/>
              </a:rPr>
              <a:pPr>
                <a:spcBef>
                  <a:spcPct val="50000"/>
                </a:spcBef>
                <a:buClrTx/>
                <a:buSzTx/>
                <a:buFontTx/>
                <a:buNone/>
              </a:pPr>
              <a:t>3</a:t>
            </a:fld>
            <a:endParaRPr lang="en-IN" altLang="en-US" sz="1200">
              <a:solidFill>
                <a:schemeClr val="bg1"/>
              </a:solidFill>
              <a:latin typeface="Calibri" panose="020F0502020204030204" pitchFamily="34" charset="0"/>
            </a:endParaRPr>
          </a:p>
        </p:txBody>
      </p:sp>
      <p:sp>
        <p:nvSpPr>
          <p:cNvPr id="8197" name="Footer Placeholder 5"/>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Tree>
    <p:extLst>
      <p:ext uri="{BB962C8B-B14F-4D97-AF65-F5344CB8AC3E}">
        <p14:creationId xmlns:p14="http://schemas.microsoft.com/office/powerpoint/2010/main" val="1634569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2"/>
          <p:cNvSpPr>
            <a:spLocks noGrp="1"/>
          </p:cNvSpPr>
          <p:nvPr>
            <p:ph type="title"/>
          </p:nvPr>
        </p:nvSpPr>
        <p:spPr/>
        <p:txBody>
          <a:bodyPr/>
          <a:lstStyle/>
          <a:p>
            <a:pPr eaLnBrk="1" hangingPunct="1"/>
            <a:r>
              <a:rPr lang="en-US" altLang="en-US" smtClean="0">
                <a:latin typeface="Calibri" panose="020F0502020204030204" pitchFamily="34" charset="0"/>
              </a:rPr>
              <a:t>Static Methods 2-3</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marL="400050">
              <a:defRPr/>
            </a:pPr>
            <a:endParaRPr lang="en-GB" sz="2000" dirty="0"/>
          </a:p>
          <a:p>
            <a:pPr>
              <a:defRPr/>
            </a:pPr>
            <a:endParaRPr lang="en-GB" dirty="0"/>
          </a:p>
        </p:txBody>
      </p:sp>
      <p:sp>
        <p:nvSpPr>
          <p:cNvPr id="63492"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00D15718-74D0-42FF-B449-4FCC94A5FB0E}" type="slidenum">
              <a:rPr lang="en-IN" altLang="en-US" sz="1200">
                <a:solidFill>
                  <a:schemeClr val="bg1"/>
                </a:solidFill>
                <a:latin typeface="Calibri" panose="020F0502020204030204" pitchFamily="34" charset="0"/>
              </a:rPr>
              <a:pPr>
                <a:spcBef>
                  <a:spcPct val="50000"/>
                </a:spcBef>
                <a:buClrTx/>
                <a:buSzTx/>
                <a:buFontTx/>
                <a:buNone/>
              </a:pPr>
              <a:t>30</a:t>
            </a:fld>
            <a:endParaRPr lang="en-IN" altLang="en-US" sz="1200">
              <a:solidFill>
                <a:schemeClr val="bg1"/>
              </a:solidFill>
              <a:latin typeface="Calibri" panose="020F0502020204030204" pitchFamily="34" charset="0"/>
            </a:endParaRPr>
          </a:p>
        </p:txBody>
      </p:sp>
      <p:sp>
        <p:nvSpPr>
          <p:cNvPr id="63493" name="Footer Placeholder 8"/>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8" name="Content Placeholder 2"/>
          <p:cNvSpPr txBox="1">
            <a:spLocks/>
          </p:cNvSpPr>
          <p:nvPr/>
        </p:nvSpPr>
        <p:spPr bwMode="auto">
          <a:xfrm>
            <a:off x="1752600" y="758826"/>
            <a:ext cx="8229600" cy="5718175"/>
          </a:xfrm>
          <a:prstGeom prst="rect">
            <a:avLst/>
          </a:prstGeom>
          <a:noFill/>
          <a:ln w="9525">
            <a:noFill/>
            <a:miter lim="800000"/>
            <a:headEnd/>
            <a:tailEnd/>
          </a:ln>
        </p:spPr>
        <p:txBody>
          <a:bodyPr/>
          <a:lstStyle/>
          <a:p>
            <a:pPr marL="342900" indent="-342900">
              <a:spcBef>
                <a:spcPct val="20000"/>
              </a:spcBef>
              <a:buClr>
                <a:srgbClr val="004E4C"/>
              </a:buClr>
              <a:buSzPct val="50000"/>
              <a:buFont typeface="Wingdings" pitchFamily="2" charset="2"/>
              <a:buChar char="u"/>
              <a:defRPr/>
            </a:pPr>
            <a:r>
              <a:rPr lang="en-US" sz="1800" dirty="0">
                <a:latin typeface="Calibri" pitchFamily="34" charset="0"/>
              </a:rPr>
              <a:t>The following code creates a static method </a:t>
            </a:r>
            <a:r>
              <a:rPr lang="en-US" sz="1800" b="1" dirty="0">
                <a:cs typeface="Courier New" pitchFamily="49" charset="0"/>
              </a:rPr>
              <a:t>Addition()</a:t>
            </a:r>
            <a:r>
              <a:rPr lang="en-US" sz="1800" dirty="0">
                <a:latin typeface="Calibri" pitchFamily="34" charset="0"/>
              </a:rPr>
              <a:t>in the class </a:t>
            </a:r>
            <a:r>
              <a:rPr lang="en-US" sz="1800" b="1" dirty="0">
                <a:cs typeface="Courier New" pitchFamily="49" charset="0"/>
              </a:rPr>
              <a:t>Calculate</a:t>
            </a:r>
            <a:r>
              <a:rPr lang="en-US" sz="1800" dirty="0">
                <a:latin typeface="Calibri" pitchFamily="34" charset="0"/>
              </a:rPr>
              <a:t> and then invokes it in another class named </a:t>
            </a:r>
            <a:r>
              <a:rPr lang="en-US" sz="1800" b="1" dirty="0" err="1">
                <a:cs typeface="Courier New" pitchFamily="49" charset="0"/>
              </a:rPr>
              <a:t>StaticMethods</a:t>
            </a:r>
            <a:r>
              <a:rPr lang="en-US" sz="1800" dirty="0">
                <a:latin typeface="Calibri" pitchFamily="34" charset="0"/>
              </a:rPr>
              <a:t>:</a:t>
            </a: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400050" indent="-342900">
              <a:spcBef>
                <a:spcPct val="20000"/>
              </a:spcBef>
              <a:buClr>
                <a:srgbClr val="004E4C"/>
              </a:buClr>
              <a:buSzPct val="50000"/>
              <a:buFont typeface="Wingdings" pitchFamily="2" charset="2"/>
              <a:buChar char="u"/>
              <a:defRPr/>
            </a:pPr>
            <a:endParaRPr lang="en-GB" sz="2000" dirty="0">
              <a:latin typeface="Arial" charset="0"/>
            </a:endParaRPr>
          </a:p>
          <a:p>
            <a:pPr marL="342900" indent="-342900">
              <a:spcBef>
                <a:spcPct val="20000"/>
              </a:spcBef>
              <a:buClr>
                <a:srgbClr val="004E4C"/>
              </a:buClr>
              <a:buSzPct val="50000"/>
              <a:buFont typeface="Wingdings" pitchFamily="2" charset="2"/>
              <a:buChar char="u"/>
              <a:defRPr/>
            </a:pPr>
            <a:endParaRPr lang="en-GB" sz="3200" dirty="0">
              <a:latin typeface="Arial" charset="0"/>
            </a:endParaRPr>
          </a:p>
        </p:txBody>
      </p:sp>
      <p:sp>
        <p:nvSpPr>
          <p:cNvPr id="63498" name="Text Box 6"/>
          <p:cNvSpPr txBox="1">
            <a:spLocks noChangeArrowheads="1"/>
          </p:cNvSpPr>
          <p:nvPr/>
        </p:nvSpPr>
        <p:spPr bwMode="auto">
          <a:xfrm>
            <a:off x="2286000" y="1828800"/>
            <a:ext cx="7239000" cy="44196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100">
                <a:latin typeface="Courier New" panose="02070309020205020404" pitchFamily="49" charset="0"/>
              </a:rPr>
              <a:t>using System;</a:t>
            </a:r>
          </a:p>
          <a:p>
            <a:pPr eaLnBrk="1" hangingPunct="1">
              <a:lnSpc>
                <a:spcPct val="70000"/>
              </a:lnSpc>
              <a:spcBef>
                <a:spcPct val="50000"/>
              </a:spcBef>
              <a:buClrTx/>
              <a:buSzTx/>
              <a:buFontTx/>
              <a:buNone/>
            </a:pPr>
            <a:r>
              <a:rPr lang="en-US" altLang="en-US" sz="1100">
                <a:latin typeface="Courier New" panose="02070309020205020404" pitchFamily="49" charset="0"/>
              </a:rPr>
              <a:t> </a:t>
            </a:r>
          </a:p>
          <a:p>
            <a:pPr eaLnBrk="1" hangingPunct="1">
              <a:lnSpc>
                <a:spcPct val="70000"/>
              </a:lnSpc>
              <a:spcBef>
                <a:spcPct val="50000"/>
              </a:spcBef>
              <a:buClrTx/>
              <a:buSzTx/>
              <a:buFontTx/>
              <a:buNone/>
            </a:pPr>
            <a:r>
              <a:rPr lang="en-US" altLang="en-US" sz="1100">
                <a:latin typeface="Courier New" panose="02070309020205020404" pitchFamily="49" charset="0"/>
              </a:rPr>
              <a:t>class Calculate</a:t>
            </a:r>
          </a:p>
          <a:p>
            <a:pPr eaLnBrk="1" hangingPunct="1">
              <a:lnSpc>
                <a:spcPct val="70000"/>
              </a:lnSpc>
              <a:spcBef>
                <a:spcPct val="50000"/>
              </a:spcBef>
              <a:buClrTx/>
              <a:buSzTx/>
              <a:buFontTx/>
              <a:buNone/>
            </a:pPr>
            <a:r>
              <a:rPr lang="en-US" altLang="en-US" sz="1100">
                <a:latin typeface="Courier New" panose="02070309020205020404" pitchFamily="49" charset="0"/>
              </a:rPr>
              <a:t>{ </a:t>
            </a:r>
          </a:p>
          <a:p>
            <a:pPr eaLnBrk="1" hangingPunct="1">
              <a:lnSpc>
                <a:spcPct val="70000"/>
              </a:lnSpc>
              <a:spcBef>
                <a:spcPct val="50000"/>
              </a:spcBef>
              <a:buClrTx/>
              <a:buSzTx/>
              <a:buFontTx/>
              <a:buNone/>
            </a:pPr>
            <a:r>
              <a:rPr lang="en-US" altLang="en-US" sz="1100">
                <a:latin typeface="Courier New" panose="02070309020205020404" pitchFamily="49" charset="0"/>
              </a:rPr>
              <a:t>public static void Addition(int val1, int val2) </a:t>
            </a:r>
          </a:p>
          <a:p>
            <a:pPr eaLnBrk="1" hangingPunct="1">
              <a:lnSpc>
                <a:spcPct val="70000"/>
              </a:lnSpc>
              <a:spcBef>
                <a:spcPct val="50000"/>
              </a:spcBef>
              <a:buClrTx/>
              <a:buSzTx/>
              <a:buFontTx/>
              <a:buNone/>
            </a:pPr>
            <a:r>
              <a:rPr lang="en-US" altLang="en-US" sz="1100">
                <a:latin typeface="Courier New" panose="02070309020205020404" pitchFamily="49" charset="0"/>
              </a:rPr>
              <a:t>{ </a:t>
            </a:r>
          </a:p>
          <a:p>
            <a:pPr eaLnBrk="1" hangingPunct="1">
              <a:lnSpc>
                <a:spcPct val="70000"/>
              </a:lnSpc>
              <a:spcBef>
                <a:spcPct val="50000"/>
              </a:spcBef>
              <a:buClrTx/>
              <a:buSzTx/>
              <a:buFontTx/>
              <a:buNone/>
            </a:pPr>
            <a:r>
              <a:rPr lang="en-US" altLang="en-US" sz="1100">
                <a:latin typeface="Courier New" panose="02070309020205020404" pitchFamily="49" charset="0"/>
              </a:rPr>
              <a:t>Console.WriteLine(val1 + val2); </a:t>
            </a:r>
          </a:p>
          <a:p>
            <a:pPr eaLnBrk="1" hangingPunct="1">
              <a:lnSpc>
                <a:spcPct val="70000"/>
              </a:lnSpc>
              <a:spcBef>
                <a:spcPct val="50000"/>
              </a:spcBef>
              <a:buClrTx/>
              <a:buSzTx/>
              <a:buFontTx/>
              <a:buNone/>
            </a:pPr>
            <a:r>
              <a:rPr lang="en-US" altLang="en-US" sz="1100">
                <a:latin typeface="Courier New" panose="02070309020205020404" pitchFamily="49" charset="0"/>
              </a:rPr>
              <a:t>} </a:t>
            </a:r>
          </a:p>
          <a:p>
            <a:pPr eaLnBrk="1" hangingPunct="1">
              <a:lnSpc>
                <a:spcPct val="70000"/>
              </a:lnSpc>
              <a:spcBef>
                <a:spcPct val="50000"/>
              </a:spcBef>
              <a:buClrTx/>
              <a:buSzTx/>
              <a:buFontTx/>
              <a:buNone/>
            </a:pPr>
            <a:r>
              <a:rPr lang="en-US" altLang="en-US" sz="1100">
                <a:latin typeface="Courier New" panose="02070309020205020404" pitchFamily="49" charset="0"/>
              </a:rPr>
              <a:t>public void Multiply(int val1, int val2) </a:t>
            </a:r>
          </a:p>
          <a:p>
            <a:pPr eaLnBrk="1" hangingPunct="1">
              <a:lnSpc>
                <a:spcPct val="70000"/>
              </a:lnSpc>
              <a:spcBef>
                <a:spcPct val="50000"/>
              </a:spcBef>
              <a:buClrTx/>
              <a:buSzTx/>
              <a:buFontTx/>
              <a:buNone/>
            </a:pPr>
            <a:r>
              <a:rPr lang="en-US" altLang="en-US" sz="1100">
                <a:latin typeface="Courier New" panose="02070309020205020404" pitchFamily="49" charset="0"/>
              </a:rPr>
              <a:t>{ </a:t>
            </a:r>
          </a:p>
          <a:p>
            <a:pPr eaLnBrk="1" hangingPunct="1">
              <a:lnSpc>
                <a:spcPct val="70000"/>
              </a:lnSpc>
              <a:spcBef>
                <a:spcPct val="50000"/>
              </a:spcBef>
              <a:buClrTx/>
              <a:buSzTx/>
              <a:buFontTx/>
              <a:buNone/>
            </a:pPr>
            <a:r>
              <a:rPr lang="en-US" altLang="en-US" sz="1100">
                <a:latin typeface="Courier New" panose="02070309020205020404" pitchFamily="49" charset="0"/>
              </a:rPr>
              <a:t>Console.WriteLine(val1 * val2); </a:t>
            </a:r>
          </a:p>
          <a:p>
            <a:pPr eaLnBrk="1" hangingPunct="1">
              <a:lnSpc>
                <a:spcPct val="70000"/>
              </a:lnSpc>
              <a:spcBef>
                <a:spcPct val="50000"/>
              </a:spcBef>
              <a:buClrTx/>
              <a:buSzTx/>
              <a:buFontTx/>
              <a:buNone/>
            </a:pPr>
            <a:r>
              <a:rPr lang="en-US" altLang="en-US" sz="1100">
                <a:latin typeface="Courier New" panose="02070309020205020404" pitchFamily="49" charset="0"/>
              </a:rPr>
              <a:t>}</a:t>
            </a:r>
          </a:p>
          <a:p>
            <a:pPr eaLnBrk="1" hangingPunct="1">
              <a:lnSpc>
                <a:spcPct val="70000"/>
              </a:lnSpc>
              <a:spcBef>
                <a:spcPct val="50000"/>
              </a:spcBef>
              <a:buClrTx/>
              <a:buSzTx/>
              <a:buFontTx/>
              <a:buNone/>
            </a:pPr>
            <a:r>
              <a:rPr lang="en-US" altLang="en-US" sz="1100">
                <a:latin typeface="Courier New" panose="02070309020205020404" pitchFamily="49" charset="0"/>
              </a:rPr>
              <a:t>}</a:t>
            </a:r>
          </a:p>
          <a:p>
            <a:pPr eaLnBrk="1" hangingPunct="1">
              <a:lnSpc>
                <a:spcPct val="70000"/>
              </a:lnSpc>
              <a:spcBef>
                <a:spcPct val="50000"/>
              </a:spcBef>
              <a:buClrTx/>
              <a:buSzTx/>
              <a:buFontTx/>
              <a:buNone/>
            </a:pPr>
            <a:r>
              <a:rPr lang="en-US" altLang="en-US" sz="1100">
                <a:latin typeface="Courier New" panose="02070309020205020404" pitchFamily="49" charset="0"/>
              </a:rPr>
              <a:t>classStaticMethods</a:t>
            </a:r>
          </a:p>
          <a:p>
            <a:pPr eaLnBrk="1" hangingPunct="1">
              <a:lnSpc>
                <a:spcPct val="70000"/>
              </a:lnSpc>
              <a:spcBef>
                <a:spcPct val="50000"/>
              </a:spcBef>
              <a:buClrTx/>
              <a:buSzTx/>
              <a:buFontTx/>
              <a:buNone/>
            </a:pPr>
            <a:r>
              <a:rPr lang="en-US" altLang="en-US" sz="1100">
                <a:latin typeface="Courier New" panose="02070309020205020404" pitchFamily="49" charset="0"/>
              </a:rPr>
              <a:t>{ </a:t>
            </a:r>
          </a:p>
          <a:p>
            <a:pPr eaLnBrk="1" hangingPunct="1">
              <a:lnSpc>
                <a:spcPct val="70000"/>
              </a:lnSpc>
              <a:spcBef>
                <a:spcPct val="50000"/>
              </a:spcBef>
              <a:buClrTx/>
              <a:buSzTx/>
              <a:buFontTx/>
              <a:buNone/>
            </a:pPr>
            <a:r>
              <a:rPr lang="en-US" altLang="en-US" sz="1100">
                <a:latin typeface="Courier New" panose="02070309020205020404" pitchFamily="49" charset="0"/>
              </a:rPr>
              <a:t>static void Main(string [] args) </a:t>
            </a:r>
          </a:p>
          <a:p>
            <a:pPr eaLnBrk="1" hangingPunct="1">
              <a:lnSpc>
                <a:spcPct val="70000"/>
              </a:lnSpc>
              <a:spcBef>
                <a:spcPct val="50000"/>
              </a:spcBef>
              <a:buClrTx/>
              <a:buSzTx/>
              <a:buFontTx/>
              <a:buNone/>
            </a:pPr>
            <a:r>
              <a:rPr lang="en-US" altLang="en-US" sz="1100">
                <a:latin typeface="Courier New" panose="02070309020205020404" pitchFamily="49" charset="0"/>
              </a:rPr>
              <a:t>{ </a:t>
            </a:r>
          </a:p>
          <a:p>
            <a:pPr eaLnBrk="1" hangingPunct="1">
              <a:lnSpc>
                <a:spcPct val="70000"/>
              </a:lnSpc>
              <a:spcBef>
                <a:spcPct val="50000"/>
              </a:spcBef>
              <a:buClrTx/>
              <a:buSzTx/>
              <a:buFontTx/>
              <a:buNone/>
            </a:pPr>
            <a:r>
              <a:rPr lang="en-US" altLang="en-US" sz="1100">
                <a:latin typeface="Courier New" panose="02070309020205020404" pitchFamily="49" charset="0"/>
              </a:rPr>
              <a:t>Calculate.Addition(10, 50); </a:t>
            </a:r>
          </a:p>
          <a:p>
            <a:pPr eaLnBrk="1" hangingPunct="1">
              <a:lnSpc>
                <a:spcPct val="70000"/>
              </a:lnSpc>
              <a:spcBef>
                <a:spcPct val="50000"/>
              </a:spcBef>
              <a:buClrTx/>
              <a:buSzTx/>
              <a:buFontTx/>
              <a:buNone/>
            </a:pPr>
            <a:r>
              <a:rPr lang="en-US" altLang="en-US" sz="1100">
                <a:latin typeface="Courier New" panose="02070309020205020404" pitchFamily="49" charset="0"/>
              </a:rPr>
              <a:t>Calculate objCal = new Calculate(); </a:t>
            </a:r>
          </a:p>
          <a:p>
            <a:pPr eaLnBrk="1" hangingPunct="1">
              <a:lnSpc>
                <a:spcPct val="70000"/>
              </a:lnSpc>
              <a:spcBef>
                <a:spcPct val="50000"/>
              </a:spcBef>
              <a:buClrTx/>
              <a:buSzTx/>
              <a:buFontTx/>
              <a:buNone/>
            </a:pPr>
            <a:r>
              <a:rPr lang="en-US" altLang="en-US" sz="1100">
                <a:latin typeface="Courier New" panose="02070309020205020404" pitchFamily="49" charset="0"/>
              </a:rPr>
              <a:t>objCal.Multiply(10, 20); </a:t>
            </a:r>
          </a:p>
          <a:p>
            <a:pPr eaLnBrk="1" hangingPunct="1">
              <a:lnSpc>
                <a:spcPct val="70000"/>
              </a:lnSpc>
              <a:spcBef>
                <a:spcPct val="50000"/>
              </a:spcBef>
              <a:buClrTx/>
              <a:buSzTx/>
              <a:buFontTx/>
              <a:buNone/>
            </a:pPr>
            <a:r>
              <a:rPr lang="en-US" altLang="en-US" sz="1100">
                <a:latin typeface="Courier New" panose="02070309020205020404" pitchFamily="49" charset="0"/>
              </a:rPr>
              <a:t>}</a:t>
            </a:r>
          </a:p>
          <a:p>
            <a:pPr eaLnBrk="1" hangingPunct="1">
              <a:lnSpc>
                <a:spcPct val="70000"/>
              </a:lnSpc>
              <a:spcBef>
                <a:spcPct val="50000"/>
              </a:spcBef>
              <a:buClrTx/>
              <a:buSzTx/>
              <a:buFontTx/>
              <a:buNone/>
            </a:pPr>
            <a:r>
              <a:rPr lang="en-US" altLang="en-US" sz="1000">
                <a:latin typeface="Courier New" panose="02070309020205020404" pitchFamily="49" charset="0"/>
              </a:rPr>
              <a:t>}</a:t>
            </a:r>
          </a:p>
        </p:txBody>
      </p:sp>
      <p:sp>
        <p:nvSpPr>
          <p:cNvPr id="63499" name="Text Box 4"/>
          <p:cNvSpPr txBox="1">
            <a:spLocks noChangeArrowheads="1"/>
          </p:cNvSpPr>
          <p:nvPr/>
        </p:nvSpPr>
        <p:spPr bwMode="auto">
          <a:xfrm>
            <a:off x="2209800" y="13716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9021963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2"/>
          <p:cNvSpPr>
            <a:spLocks noGrp="1"/>
          </p:cNvSpPr>
          <p:nvPr>
            <p:ph type="title"/>
          </p:nvPr>
        </p:nvSpPr>
        <p:spPr/>
        <p:txBody>
          <a:bodyPr/>
          <a:lstStyle/>
          <a:p>
            <a:pPr eaLnBrk="1" hangingPunct="1"/>
            <a:r>
              <a:rPr lang="en-US" altLang="en-US" smtClean="0">
                <a:latin typeface="Calibri" panose="020F0502020204030204" pitchFamily="34" charset="0"/>
              </a:rPr>
              <a:t>Static Methods 3-3 </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1700" dirty="0">
                <a:latin typeface="Calibri" pitchFamily="34" charset="0"/>
              </a:rPr>
              <a:t>In the code, the static method </a:t>
            </a:r>
            <a:r>
              <a:rPr lang="en-US" sz="1700" b="1" dirty="0">
                <a:latin typeface="Courier New" pitchFamily="49" charset="0"/>
                <a:cs typeface="Courier New" pitchFamily="49" charset="0"/>
              </a:rPr>
              <a:t>Addition()</a:t>
            </a:r>
            <a:r>
              <a:rPr lang="en-US" sz="1700" b="1" dirty="0">
                <a:latin typeface="Calibri" panose="020F0502020204030204" pitchFamily="34" charset="0"/>
                <a:cs typeface="Courier New" pitchFamily="49" charset="0"/>
              </a:rPr>
              <a:t> </a:t>
            </a:r>
            <a:r>
              <a:rPr lang="en-US" sz="1700" dirty="0">
                <a:latin typeface="Calibri" pitchFamily="34" charset="0"/>
              </a:rPr>
              <a:t>is invoked using the class name whereas the </a:t>
            </a:r>
            <a:r>
              <a:rPr lang="en-US" sz="1700" b="1" dirty="0">
                <a:latin typeface="Courier New" pitchFamily="49" charset="0"/>
                <a:cs typeface="Courier New" pitchFamily="49" charset="0"/>
              </a:rPr>
              <a:t>Multiply()</a:t>
            </a:r>
            <a:r>
              <a:rPr lang="en-US" sz="1700" dirty="0">
                <a:latin typeface="Calibri" pitchFamily="34" charset="0"/>
              </a:rPr>
              <a:t>method is invoked using the instance of the class. </a:t>
            </a:r>
          </a:p>
          <a:p>
            <a:pPr>
              <a:defRPr/>
            </a:pPr>
            <a:r>
              <a:rPr lang="en-US" sz="1700" dirty="0">
                <a:latin typeface="Calibri" pitchFamily="34" charset="0"/>
              </a:rPr>
              <a:t>Finally, the results of the addition and multiplication operations are displayed in the console window:</a:t>
            </a:r>
          </a:p>
          <a:p>
            <a:pPr>
              <a:defRPr/>
            </a:pPr>
            <a:endParaRPr lang="en-US" sz="1800" dirty="0"/>
          </a:p>
          <a:p>
            <a:pPr>
              <a:buFont typeface="Wingdings" panose="05000000000000000000" pitchFamily="2" charset="2"/>
              <a:buNone/>
              <a:defRPr/>
            </a:pPr>
            <a:r>
              <a:rPr lang="en-US" sz="2400" dirty="0">
                <a:latin typeface="Courier New" pitchFamily="49" charset="0"/>
                <a:cs typeface="Courier New" pitchFamily="49" charset="0"/>
              </a:rPr>
              <a:t>     </a:t>
            </a:r>
            <a:r>
              <a:rPr lang="en-US" sz="2000" dirty="0">
                <a:latin typeface="Courier New" pitchFamily="49" charset="0"/>
                <a:cs typeface="Courier New" pitchFamily="49" charset="0"/>
              </a:rPr>
              <a:t>60</a:t>
            </a:r>
          </a:p>
          <a:p>
            <a:pPr>
              <a:buFont typeface="Wingdings" panose="05000000000000000000" pitchFamily="2" charset="2"/>
              <a:buNone/>
              <a:defRPr/>
            </a:pPr>
            <a:r>
              <a:rPr lang="en-US" sz="2000" dirty="0">
                <a:latin typeface="Courier New" pitchFamily="49" charset="0"/>
                <a:cs typeface="Courier New" pitchFamily="49" charset="0"/>
              </a:rPr>
              <a:t>      200</a:t>
            </a:r>
          </a:p>
          <a:p>
            <a:pPr>
              <a:defRPr/>
            </a:pPr>
            <a:r>
              <a:rPr lang="en-US" sz="1700" dirty="0">
                <a:latin typeface="Calibri" pitchFamily="34" charset="0"/>
              </a:rPr>
              <a:t>The following figure displays invoking a static method:</a:t>
            </a:r>
            <a:endParaRPr lang="en-US" sz="17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buFont typeface="Wingdings" panose="05000000000000000000" pitchFamily="2" charset="2"/>
              <a:buNone/>
              <a:defRPr/>
            </a:pPr>
            <a:endParaRPr lang="en-US" sz="1800" dirty="0"/>
          </a:p>
          <a:p>
            <a:pPr>
              <a:defRPr/>
            </a:pPr>
            <a:endParaRPr lang="en-US" sz="1800" dirty="0"/>
          </a:p>
          <a:p>
            <a:pPr>
              <a:defRPr/>
            </a:pPr>
            <a:endParaRPr lang="en-US" sz="1800" dirty="0"/>
          </a:p>
          <a:p>
            <a:pPr marL="400050">
              <a:defRPr/>
            </a:pPr>
            <a:endParaRPr lang="en-GB" sz="2000" dirty="0"/>
          </a:p>
          <a:p>
            <a:pPr>
              <a:defRPr/>
            </a:pPr>
            <a:endParaRPr lang="en-GB" dirty="0"/>
          </a:p>
        </p:txBody>
      </p:sp>
      <p:sp>
        <p:nvSpPr>
          <p:cNvPr id="65540"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FA744B5C-44F2-4FD8-9FF8-81B729A228D0}" type="slidenum">
              <a:rPr lang="en-IN" altLang="en-US" sz="1200">
                <a:solidFill>
                  <a:schemeClr val="bg1"/>
                </a:solidFill>
                <a:latin typeface="Calibri" panose="020F0502020204030204" pitchFamily="34" charset="0"/>
              </a:rPr>
              <a:pPr>
                <a:spcBef>
                  <a:spcPct val="50000"/>
                </a:spcBef>
                <a:buClrTx/>
                <a:buSzTx/>
                <a:buFontTx/>
                <a:buNone/>
              </a:pPr>
              <a:t>31</a:t>
            </a:fld>
            <a:endParaRPr lang="en-IN" altLang="en-US" sz="1200">
              <a:solidFill>
                <a:schemeClr val="bg1"/>
              </a:solidFill>
              <a:latin typeface="Calibri" panose="020F0502020204030204" pitchFamily="34" charset="0"/>
            </a:endParaRPr>
          </a:p>
        </p:txBody>
      </p:sp>
      <p:sp>
        <p:nvSpPr>
          <p:cNvPr id="65541"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pic>
        <p:nvPicPr>
          <p:cNvPr id="65545" name="Picture 5" descr="Capture67.PNG"/>
          <p:cNvPicPr>
            <a:picLocks noChangeAspect="1" noChangeArrowheads="1"/>
          </p:cNvPicPr>
          <p:nvPr/>
        </p:nvPicPr>
        <p:blipFill>
          <a:blip r:embed="rId3">
            <a:extLst>
              <a:ext uri="{28A0092B-C50C-407E-A947-70E740481C1C}">
                <a14:useLocalDpi xmlns:a14="http://schemas.microsoft.com/office/drawing/2010/main" val="0"/>
              </a:ext>
            </a:extLst>
          </a:blip>
          <a:srcRect t="20563" b="9264"/>
          <a:stretch>
            <a:fillRect/>
          </a:stretch>
        </p:blipFill>
        <p:spPr bwMode="auto">
          <a:xfrm>
            <a:off x="4724400" y="3303134"/>
            <a:ext cx="32766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6" name="Text Box 4"/>
          <p:cNvSpPr txBox="1">
            <a:spLocks noChangeArrowheads="1"/>
          </p:cNvSpPr>
          <p:nvPr/>
        </p:nvSpPr>
        <p:spPr bwMode="auto">
          <a:xfrm>
            <a:off x="2209800" y="19050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2600083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2"/>
          <p:cNvSpPr>
            <a:spLocks noGrp="1"/>
          </p:cNvSpPr>
          <p:nvPr>
            <p:ph type="title"/>
          </p:nvPr>
        </p:nvSpPr>
        <p:spPr/>
        <p:txBody>
          <a:bodyPr/>
          <a:lstStyle/>
          <a:p>
            <a:pPr eaLnBrk="1" hangingPunct="1"/>
            <a:r>
              <a:rPr lang="en-US" altLang="en-US" smtClean="0">
                <a:latin typeface="Calibri" panose="020F0502020204030204" pitchFamily="34" charset="0"/>
              </a:rPr>
              <a:t>Static Variables</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1600" dirty="0">
                <a:latin typeface="Calibri" pitchFamily="34" charset="0"/>
              </a:rPr>
              <a:t>In addition to static methods, you can also have static variables in C#. </a:t>
            </a:r>
          </a:p>
          <a:p>
            <a:pPr>
              <a:defRPr/>
            </a:pPr>
            <a:r>
              <a:rPr lang="en-US" sz="1600" dirty="0">
                <a:latin typeface="Calibri" pitchFamily="34" charset="0"/>
              </a:rPr>
              <a:t>A static variable is a special variable that is accessed without using an object of a class. </a:t>
            </a:r>
          </a:p>
          <a:p>
            <a:pPr>
              <a:defRPr/>
            </a:pPr>
            <a:r>
              <a:rPr lang="en-US" sz="1600" dirty="0">
                <a:latin typeface="Calibri" pitchFamily="34" charset="0"/>
              </a:rPr>
              <a:t>A variable is declared as static using the static keyword. When a static variable is created, it is automatically initialized before it is accessed. </a:t>
            </a:r>
          </a:p>
          <a:p>
            <a:pPr>
              <a:defRPr/>
            </a:pPr>
            <a:r>
              <a:rPr lang="en-US" sz="1600" dirty="0">
                <a:latin typeface="Calibri" pitchFamily="34" charset="0"/>
              </a:rPr>
              <a:t>Only one copy of a static variable is shared by all the objects of the class. </a:t>
            </a:r>
          </a:p>
          <a:p>
            <a:pPr>
              <a:defRPr/>
            </a:pPr>
            <a:r>
              <a:rPr lang="en-US" sz="1600" dirty="0">
                <a:latin typeface="Calibri" pitchFamily="34" charset="0"/>
              </a:rPr>
              <a:t>Therefore, a change in the value of such a variable is reflected by all the objects of the class. </a:t>
            </a:r>
          </a:p>
          <a:p>
            <a:pPr>
              <a:defRPr/>
            </a:pPr>
            <a:r>
              <a:rPr lang="en-US" sz="1600" dirty="0">
                <a:latin typeface="Calibri" pitchFamily="34" charset="0"/>
              </a:rPr>
              <a:t>An instance of a class cannot access static variables. Figure 6.8 displays the static variables.</a:t>
            </a:r>
            <a:endParaRPr lang="en-US" sz="1600" dirty="0"/>
          </a:p>
          <a:p>
            <a:pPr>
              <a:defRPr/>
            </a:pPr>
            <a:r>
              <a:rPr lang="en-US" sz="1600" dirty="0">
                <a:latin typeface="Calibri" pitchFamily="34" charset="0"/>
              </a:rPr>
              <a:t>The following figure displays the static variables:</a:t>
            </a:r>
            <a:endParaRPr lang="en-US" sz="1600" dirty="0"/>
          </a:p>
          <a:p>
            <a:pPr>
              <a:defRPr/>
            </a:pPr>
            <a:endParaRPr lang="en-US" sz="1800" dirty="0"/>
          </a:p>
          <a:p>
            <a:pPr>
              <a:buFont typeface="Wingdings" panose="05000000000000000000" pitchFamily="2" charset="2"/>
              <a:buNone/>
              <a:defRPr/>
            </a:pPr>
            <a:endParaRPr lang="en-US" sz="1800" dirty="0">
              <a:latin typeface="Courier New" pitchFamily="49" charset="0"/>
              <a:cs typeface="Courier New" pitchFamily="49" charset="0"/>
            </a:endParaRPr>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marL="400050">
              <a:defRPr/>
            </a:pPr>
            <a:endParaRPr lang="en-GB" sz="2000" dirty="0"/>
          </a:p>
          <a:p>
            <a:pPr>
              <a:defRPr/>
            </a:pPr>
            <a:endParaRPr lang="en-GB" dirty="0"/>
          </a:p>
        </p:txBody>
      </p:sp>
      <p:sp>
        <p:nvSpPr>
          <p:cNvPr id="67588"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735C6DB0-3956-463F-A359-BF87F2ED347E}" type="slidenum">
              <a:rPr lang="en-IN" altLang="en-US" sz="1200">
                <a:solidFill>
                  <a:schemeClr val="bg1"/>
                </a:solidFill>
                <a:latin typeface="Calibri" panose="020F0502020204030204" pitchFamily="34" charset="0"/>
              </a:rPr>
              <a:pPr>
                <a:spcBef>
                  <a:spcPct val="50000"/>
                </a:spcBef>
                <a:buClrTx/>
                <a:buSzTx/>
                <a:buFontTx/>
                <a:buNone/>
              </a:pPr>
              <a:t>32</a:t>
            </a:fld>
            <a:endParaRPr lang="en-IN" altLang="en-US" sz="1200">
              <a:solidFill>
                <a:schemeClr val="bg1"/>
              </a:solidFill>
              <a:latin typeface="Calibri" panose="020F0502020204030204" pitchFamily="34" charset="0"/>
            </a:endParaRPr>
          </a:p>
        </p:txBody>
      </p:sp>
      <p:sp>
        <p:nvSpPr>
          <p:cNvPr id="67589"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pic>
        <p:nvPicPr>
          <p:cNvPr id="67593" name="Picture 5" descr="Capture68.PNG"/>
          <p:cNvPicPr>
            <a:picLocks noChangeAspect="1" noChangeArrowheads="1"/>
          </p:cNvPicPr>
          <p:nvPr/>
        </p:nvPicPr>
        <p:blipFill>
          <a:blip r:embed="rId3">
            <a:extLst>
              <a:ext uri="{28A0092B-C50C-407E-A947-70E740481C1C}">
                <a14:useLocalDpi xmlns:a14="http://schemas.microsoft.com/office/drawing/2010/main" val="0"/>
              </a:ext>
            </a:extLst>
          </a:blip>
          <a:srcRect t="6503" b="8955"/>
          <a:stretch>
            <a:fillRect/>
          </a:stretch>
        </p:blipFill>
        <p:spPr bwMode="auto">
          <a:xfrm>
            <a:off x="2457766" y="3469481"/>
            <a:ext cx="726122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61953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2"/>
          <p:cNvSpPr>
            <a:spLocks noGrp="1"/>
          </p:cNvSpPr>
          <p:nvPr>
            <p:ph type="title"/>
          </p:nvPr>
        </p:nvSpPr>
        <p:spPr/>
        <p:txBody>
          <a:bodyPr/>
          <a:lstStyle/>
          <a:p>
            <a:pPr eaLnBrk="1" hangingPunct="1"/>
            <a:r>
              <a:rPr lang="en-US" altLang="en-US" smtClean="0">
                <a:latin typeface="Calibri" panose="020F0502020204030204" pitchFamily="34" charset="0"/>
              </a:rPr>
              <a:t>Access Modifiers 1-4</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000" dirty="0">
                <a:latin typeface="Calibri" pitchFamily="34" charset="0"/>
              </a:rPr>
              <a:t>C# provides you with access modifiers that allow you to specify which classes can access the data members of a particular class. </a:t>
            </a:r>
          </a:p>
          <a:p>
            <a:pPr>
              <a:defRPr/>
            </a:pPr>
            <a:r>
              <a:rPr lang="en-US" sz="2000" dirty="0">
                <a:latin typeface="Calibri" pitchFamily="34" charset="0"/>
              </a:rPr>
              <a:t>In C#, there are four commonly used access modifiers. </a:t>
            </a:r>
          </a:p>
          <a:p>
            <a:pPr>
              <a:defRPr/>
            </a:pPr>
            <a:endParaRPr lang="en-US" sz="2000" dirty="0">
              <a:latin typeface="Calibri" pitchFamily="34" charset="0"/>
            </a:endParaRPr>
          </a:p>
          <a:p>
            <a:pPr>
              <a:defRPr/>
            </a:pPr>
            <a:endParaRPr lang="en-US" sz="2000" dirty="0">
              <a:latin typeface="Calibri" pitchFamily="34" charset="0"/>
            </a:endParaRPr>
          </a:p>
          <a:p>
            <a:pPr>
              <a:defRPr/>
            </a:pPr>
            <a:r>
              <a:rPr lang="en-US" sz="2000" dirty="0">
                <a:latin typeface="Calibri" pitchFamily="34" charset="0"/>
              </a:rPr>
              <a:t>These are described as follows:</a:t>
            </a:r>
          </a:p>
          <a:p>
            <a:pPr lvl="1">
              <a:lnSpc>
                <a:spcPct val="70000"/>
              </a:lnSpc>
              <a:defRPr/>
            </a:pPr>
            <a:r>
              <a:rPr lang="en-US" sz="1700" b="1" dirty="0">
                <a:latin typeface="Courier New" pitchFamily="49" charset="0"/>
                <a:cs typeface="Courier New" pitchFamily="49" charset="0"/>
              </a:rPr>
              <a:t>public</a:t>
            </a:r>
            <a:r>
              <a:rPr lang="en-US" sz="1700" dirty="0">
                <a:latin typeface="Calibri" panose="020F0502020204030204" pitchFamily="34" charset="0"/>
                <a:cs typeface="Courier New" pitchFamily="49" charset="0"/>
              </a:rPr>
              <a:t>: </a:t>
            </a:r>
            <a:r>
              <a:rPr lang="en-US" sz="1700" dirty="0">
                <a:latin typeface="Calibri" pitchFamily="34" charset="0"/>
              </a:rPr>
              <a:t>The </a:t>
            </a:r>
            <a:r>
              <a:rPr lang="en-US" sz="1700" dirty="0">
                <a:latin typeface="Courier New" pitchFamily="49" charset="0"/>
                <a:cs typeface="Courier New" pitchFamily="49" charset="0"/>
              </a:rPr>
              <a:t>public</a:t>
            </a:r>
            <a:r>
              <a:rPr lang="en-US" sz="1700" dirty="0">
                <a:latin typeface="Calibri" pitchFamily="34" charset="0"/>
              </a:rPr>
              <a:t> access modifier provides the most permissive access level. </a:t>
            </a:r>
          </a:p>
          <a:p>
            <a:pPr marL="739775" lvl="1" indent="0">
              <a:lnSpc>
                <a:spcPct val="70000"/>
              </a:lnSpc>
              <a:buNone/>
              <a:defRPr/>
            </a:pPr>
            <a:r>
              <a:rPr lang="en-US" sz="1700" dirty="0">
                <a:latin typeface="Calibri" pitchFamily="34" charset="0"/>
              </a:rPr>
              <a:t>The members declared as public can be accessed anywhere in the class as well as from other classes.</a:t>
            </a:r>
          </a:p>
          <a:p>
            <a:pPr marL="739775" lvl="1" indent="0">
              <a:buNone/>
              <a:defRPr/>
            </a:pPr>
            <a:r>
              <a:rPr lang="en-US" sz="1700" dirty="0">
                <a:latin typeface="Calibri" pitchFamily="34" charset="0"/>
              </a:rPr>
              <a:t>The following code declares a public string variable called </a:t>
            </a:r>
            <a:r>
              <a:rPr lang="en-US" sz="1700" b="1" dirty="0">
                <a:latin typeface="Courier New" pitchFamily="49" charset="0"/>
                <a:cs typeface="Courier New" pitchFamily="49" charset="0"/>
              </a:rPr>
              <a:t>Name</a:t>
            </a:r>
            <a:r>
              <a:rPr lang="en-US" sz="1700" dirty="0">
                <a:latin typeface="Calibri" pitchFamily="34" charset="0"/>
              </a:rPr>
              <a:t> to store the name of the person which can be publicly accessed by any other class:</a:t>
            </a:r>
          </a:p>
          <a:p>
            <a:pPr lvl="1">
              <a:defRPr/>
            </a:pPr>
            <a:endParaRPr lang="en-US" sz="1600" dirty="0">
              <a:latin typeface="Courier New" pitchFamily="49" charset="0"/>
              <a:cs typeface="Courier New" pitchFamily="49" charset="0"/>
            </a:endParaRPr>
          </a:p>
          <a:p>
            <a:pPr lvl="1">
              <a:defRPr/>
            </a:pPr>
            <a:endParaRPr lang="en-US" sz="1600" dirty="0">
              <a:latin typeface="Courier New" pitchFamily="49" charset="0"/>
              <a:cs typeface="Courier New" pitchFamily="49" charset="0"/>
            </a:endParaRPr>
          </a:p>
          <a:p>
            <a:pPr lvl="1">
              <a:defRPr/>
            </a:pPr>
            <a:endParaRPr lang="en-US" sz="1600" dirty="0">
              <a:latin typeface="Courier New" pitchFamily="49" charset="0"/>
              <a:cs typeface="Courier New" pitchFamily="49" charset="0"/>
            </a:endParaRPr>
          </a:p>
          <a:p>
            <a:pPr lvl="1">
              <a:defRPr/>
            </a:pPr>
            <a:endParaRPr lang="en-US" sz="1600" dirty="0">
              <a:latin typeface="Courier New" pitchFamily="49" charset="0"/>
              <a:cs typeface="Courier New" pitchFamily="49" charset="0"/>
            </a:endParaRPr>
          </a:p>
          <a:p>
            <a:pPr lvl="1">
              <a:defRPr/>
            </a:pPr>
            <a:r>
              <a:rPr lang="en-US" sz="1600" b="1" dirty="0">
                <a:latin typeface="Courier New" pitchFamily="49" charset="0"/>
                <a:cs typeface="Courier New" pitchFamily="49" charset="0"/>
              </a:rPr>
              <a:t>private</a:t>
            </a:r>
            <a:r>
              <a:rPr lang="en-US" sz="1700" b="1" dirty="0">
                <a:latin typeface="Calibri" panose="020F0502020204030204" pitchFamily="34" charset="0"/>
                <a:cs typeface="Courier New" pitchFamily="49" charset="0"/>
              </a:rPr>
              <a:t>: </a:t>
            </a:r>
            <a:r>
              <a:rPr lang="en-US" sz="1700" dirty="0">
                <a:latin typeface="Calibri" pitchFamily="34" charset="0"/>
              </a:rPr>
              <a:t>The </a:t>
            </a:r>
            <a:r>
              <a:rPr lang="en-US" sz="1700" dirty="0">
                <a:latin typeface="Courier New" panose="02070309020205020404" pitchFamily="49" charset="0"/>
                <a:cs typeface="Courier New" panose="02070309020205020404" pitchFamily="49" charset="0"/>
              </a:rPr>
              <a:t>private</a:t>
            </a:r>
            <a:r>
              <a:rPr lang="en-US" sz="1700" dirty="0">
                <a:latin typeface="Calibri" pitchFamily="34" charset="0"/>
              </a:rPr>
              <a:t> access modifier provides the least permissive access level. Private members are accessible only within the class in which they are declared.</a:t>
            </a:r>
          </a:p>
          <a:p>
            <a:pPr lvl="1">
              <a:defRPr/>
            </a:pPr>
            <a:endParaRPr lang="en-US" sz="1700" dirty="0">
              <a:latin typeface="Calibri" pitchFamily="34" charset="0"/>
            </a:endParaRPr>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buFont typeface="Wingdings" panose="05000000000000000000" pitchFamily="2" charset="2"/>
              <a:buNone/>
              <a:defRPr/>
            </a:pPr>
            <a:r>
              <a:rPr lang="en-US" sz="1800" dirty="0"/>
              <a:t>                                                </a:t>
            </a:r>
          </a:p>
          <a:p>
            <a:pPr>
              <a:buFont typeface="Wingdings" panose="05000000000000000000" pitchFamily="2" charset="2"/>
              <a:buNone/>
              <a:defRPr/>
            </a:pPr>
            <a:endParaRPr lang="en-US" sz="1800" dirty="0">
              <a:latin typeface="Courier New" pitchFamily="49" charset="0"/>
              <a:cs typeface="Courier New" pitchFamily="49" charset="0"/>
            </a:endParaRPr>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marL="400050">
              <a:defRPr/>
            </a:pPr>
            <a:endParaRPr lang="en-GB" sz="2000" dirty="0"/>
          </a:p>
          <a:p>
            <a:pPr>
              <a:defRPr/>
            </a:pPr>
            <a:endParaRPr lang="en-GB" dirty="0"/>
          </a:p>
        </p:txBody>
      </p:sp>
      <p:sp>
        <p:nvSpPr>
          <p:cNvPr id="69636"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5EFFAB46-8884-4F42-8FD9-F5A582C8D316}" type="slidenum">
              <a:rPr lang="en-IN" altLang="en-US" sz="1200">
                <a:solidFill>
                  <a:schemeClr val="bg1"/>
                </a:solidFill>
                <a:latin typeface="Calibri" panose="020F0502020204030204" pitchFamily="34" charset="0"/>
              </a:rPr>
              <a:pPr>
                <a:spcBef>
                  <a:spcPct val="50000"/>
                </a:spcBef>
                <a:buClrTx/>
                <a:buSzTx/>
                <a:buFontTx/>
                <a:buNone/>
              </a:pPr>
              <a:t>33</a:t>
            </a:fld>
            <a:endParaRPr lang="en-IN" altLang="en-US" sz="1200">
              <a:solidFill>
                <a:schemeClr val="bg1"/>
              </a:solidFill>
              <a:latin typeface="Calibri" panose="020F0502020204030204" pitchFamily="34" charset="0"/>
            </a:endParaRPr>
          </a:p>
        </p:txBody>
      </p:sp>
      <p:sp>
        <p:nvSpPr>
          <p:cNvPr id="69637"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69641" name="Text Box 6"/>
          <p:cNvSpPr txBox="1">
            <a:spLocks noChangeArrowheads="1"/>
          </p:cNvSpPr>
          <p:nvPr/>
        </p:nvSpPr>
        <p:spPr bwMode="auto">
          <a:xfrm>
            <a:off x="2743200" y="4041140"/>
            <a:ext cx="7239000" cy="11430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300" dirty="0">
                <a:latin typeface="Courier New" panose="02070309020205020404" pitchFamily="49" charset="0"/>
              </a:rPr>
              <a:t>class Employee</a:t>
            </a:r>
          </a:p>
          <a:p>
            <a:pPr eaLnBrk="1" hangingPunct="1">
              <a:lnSpc>
                <a:spcPct val="70000"/>
              </a:lnSpc>
              <a:spcBef>
                <a:spcPct val="50000"/>
              </a:spcBef>
              <a:buClrTx/>
              <a:buSzTx/>
              <a:buFontTx/>
              <a:buNone/>
            </a:pPr>
            <a:r>
              <a:rPr lang="en-US" altLang="en-US" sz="1300" dirty="0">
                <a:latin typeface="Courier New" panose="02070309020205020404" pitchFamily="49" charset="0"/>
              </a:rPr>
              <a:t>{ </a:t>
            </a:r>
          </a:p>
          <a:p>
            <a:pPr eaLnBrk="1" hangingPunct="1">
              <a:lnSpc>
                <a:spcPct val="70000"/>
              </a:lnSpc>
              <a:spcBef>
                <a:spcPct val="50000"/>
              </a:spcBef>
              <a:buClrTx/>
              <a:buSzTx/>
              <a:buFontTx/>
              <a:buNone/>
            </a:pPr>
            <a:r>
              <a:rPr lang="en-US" altLang="en-US" sz="1300" dirty="0">
                <a:latin typeface="Courier New" panose="02070309020205020404" pitchFamily="49" charset="0"/>
              </a:rPr>
              <a:t>// No access restrictions. </a:t>
            </a:r>
          </a:p>
          <a:p>
            <a:pPr eaLnBrk="1" hangingPunct="1">
              <a:lnSpc>
                <a:spcPct val="70000"/>
              </a:lnSpc>
              <a:spcBef>
                <a:spcPct val="50000"/>
              </a:spcBef>
              <a:buClrTx/>
              <a:buSzTx/>
              <a:buFontTx/>
              <a:buNone/>
            </a:pPr>
            <a:r>
              <a:rPr lang="en-US" altLang="en-US" sz="1300" dirty="0">
                <a:latin typeface="Courier New" panose="02070309020205020404" pitchFamily="49" charset="0"/>
              </a:rPr>
              <a:t>public string Name = “Wilson”;</a:t>
            </a:r>
          </a:p>
          <a:p>
            <a:pPr eaLnBrk="1" hangingPunct="1">
              <a:lnSpc>
                <a:spcPct val="70000"/>
              </a:lnSpc>
              <a:spcBef>
                <a:spcPct val="50000"/>
              </a:spcBef>
              <a:buClrTx/>
              <a:buSzTx/>
              <a:buFontTx/>
              <a:buNone/>
            </a:pPr>
            <a:r>
              <a:rPr lang="en-US" altLang="en-US" sz="1300" dirty="0">
                <a:latin typeface="Courier New" panose="02070309020205020404" pitchFamily="49" charset="0"/>
              </a:rPr>
              <a:t>} </a:t>
            </a:r>
          </a:p>
        </p:txBody>
      </p:sp>
      <p:graphicFrame>
        <p:nvGraphicFramePr>
          <p:cNvPr id="4" name="Diagram 3"/>
          <p:cNvGraphicFramePr/>
          <p:nvPr/>
        </p:nvGraphicFramePr>
        <p:xfrm>
          <a:off x="2895600" y="2286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36077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2"/>
          <p:cNvSpPr>
            <a:spLocks noGrp="1"/>
          </p:cNvSpPr>
          <p:nvPr>
            <p:ph type="title"/>
          </p:nvPr>
        </p:nvSpPr>
        <p:spPr/>
        <p:txBody>
          <a:bodyPr/>
          <a:lstStyle/>
          <a:p>
            <a:pPr eaLnBrk="1" hangingPunct="1"/>
            <a:r>
              <a:rPr lang="en-US" altLang="en-US" smtClean="0">
                <a:latin typeface="Calibri" panose="020F0502020204030204" pitchFamily="34" charset="0"/>
              </a:rPr>
              <a:t>Access Modifiers 2-4</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1800" dirty="0">
                <a:latin typeface="Calibri" pitchFamily="34" charset="0"/>
              </a:rPr>
              <a:t>Following code d</a:t>
            </a:r>
            <a:r>
              <a:rPr lang="en-US" sz="2000" dirty="0">
                <a:latin typeface="Calibri" pitchFamily="34" charset="0"/>
              </a:rPr>
              <a:t>eclares </a:t>
            </a:r>
            <a:r>
              <a:rPr lang="en-US" sz="1800" dirty="0">
                <a:latin typeface="Calibri" pitchFamily="34" charset="0"/>
              </a:rPr>
              <a:t>a variable called </a:t>
            </a:r>
            <a:r>
              <a:rPr lang="en-US" sz="1800" b="1" dirty="0">
                <a:latin typeface="Courier New" pitchFamily="49" charset="0"/>
                <a:cs typeface="Courier New" pitchFamily="49" charset="0"/>
              </a:rPr>
              <a:t>_salary </a:t>
            </a:r>
            <a:r>
              <a:rPr lang="en-US" sz="1800" dirty="0">
                <a:latin typeface="Calibri" pitchFamily="34" charset="0"/>
              </a:rPr>
              <a:t>as </a:t>
            </a:r>
            <a:r>
              <a:rPr lang="en-US" sz="1600" dirty="0">
                <a:latin typeface="Courier New" pitchFamily="49" charset="0"/>
                <a:cs typeface="Courier New" pitchFamily="49" charset="0"/>
              </a:rPr>
              <a:t>private</a:t>
            </a:r>
            <a:r>
              <a:rPr lang="en-US" sz="1800" dirty="0">
                <a:latin typeface="Calibri" pitchFamily="34" charset="0"/>
              </a:rPr>
              <a:t>,  which means </a:t>
            </a:r>
          </a:p>
          <a:p>
            <a:pPr indent="6350">
              <a:buNone/>
              <a:defRPr/>
            </a:pPr>
            <a:r>
              <a:rPr lang="en-US" sz="1800" dirty="0">
                <a:latin typeface="Calibri" pitchFamily="34" charset="0"/>
              </a:rPr>
              <a:t>it cannot be accessed by any other class except for the </a:t>
            </a:r>
            <a:r>
              <a:rPr lang="en-US" sz="1800" b="1" dirty="0">
                <a:latin typeface="Courier New" pitchFamily="49" charset="0"/>
                <a:cs typeface="Courier New" pitchFamily="49" charset="0"/>
              </a:rPr>
              <a:t>Employee </a:t>
            </a:r>
            <a:r>
              <a:rPr lang="en-US" sz="1800" dirty="0">
                <a:latin typeface="Calibri" pitchFamily="34" charset="0"/>
              </a:rPr>
              <a:t>class.</a:t>
            </a:r>
          </a:p>
          <a:p>
            <a:pPr>
              <a:defRPr/>
            </a:pPr>
            <a:endParaRPr lang="en-US" sz="1800" dirty="0">
              <a:latin typeface="Calibri" pitchFamily="34" charset="0"/>
            </a:endParaRPr>
          </a:p>
          <a:p>
            <a:pPr>
              <a:defRPr/>
            </a:pPr>
            <a:endParaRPr lang="en-US" sz="1800" dirty="0">
              <a:latin typeface="Calibri" pitchFamily="34" charset="0"/>
            </a:endParaRPr>
          </a:p>
          <a:p>
            <a:pPr>
              <a:defRPr/>
            </a:pPr>
            <a:endParaRPr lang="en-US" sz="1800" dirty="0"/>
          </a:p>
          <a:p>
            <a:pPr>
              <a:defRPr/>
            </a:pPr>
            <a:endParaRPr lang="en-US" sz="1800" dirty="0"/>
          </a:p>
          <a:p>
            <a:pPr>
              <a:defRPr/>
            </a:pPr>
            <a:endParaRPr lang="en-US" sz="1600" b="1" dirty="0">
              <a:latin typeface="Courier New" pitchFamily="49" charset="0"/>
              <a:cs typeface="Courier New" pitchFamily="49" charset="0"/>
            </a:endParaRPr>
          </a:p>
          <a:p>
            <a:pPr>
              <a:defRPr/>
            </a:pPr>
            <a:endParaRPr lang="en-US" sz="1600" b="1" dirty="0">
              <a:latin typeface="Courier New" pitchFamily="49" charset="0"/>
              <a:cs typeface="Courier New" pitchFamily="49" charset="0"/>
            </a:endParaRPr>
          </a:p>
          <a:p>
            <a:pPr>
              <a:defRPr/>
            </a:pPr>
            <a:r>
              <a:rPr lang="en-US" sz="1600" b="1" dirty="0">
                <a:latin typeface="Courier New" pitchFamily="49" charset="0"/>
                <a:cs typeface="Courier New" pitchFamily="49" charset="0"/>
              </a:rPr>
              <a:t>protected</a:t>
            </a:r>
            <a:r>
              <a:rPr lang="en-US" sz="1800" b="1" dirty="0">
                <a:latin typeface="Calibri" panose="020F0502020204030204" pitchFamily="34" charset="0"/>
                <a:cs typeface="Courier New" pitchFamily="49" charset="0"/>
              </a:rPr>
              <a:t>:</a:t>
            </a:r>
            <a:endParaRPr lang="en-US" sz="1600" dirty="0"/>
          </a:p>
          <a:p>
            <a:pPr marL="400050" lvl="2" indent="0">
              <a:buClr>
                <a:srgbClr val="004E4C"/>
              </a:buClr>
              <a:buNone/>
              <a:defRPr/>
            </a:pPr>
            <a:r>
              <a:rPr lang="en-US" sz="1600" dirty="0">
                <a:latin typeface="Calibri" pitchFamily="34" charset="0"/>
              </a:rPr>
              <a:t>The </a:t>
            </a:r>
            <a:r>
              <a:rPr lang="en-US" sz="1600" dirty="0">
                <a:latin typeface="Courier New" pitchFamily="49" charset="0"/>
                <a:cs typeface="Courier New" pitchFamily="49" charset="0"/>
              </a:rPr>
              <a:t>protected</a:t>
            </a:r>
            <a:r>
              <a:rPr lang="en-US" sz="1600" dirty="0">
                <a:latin typeface="Calibri" pitchFamily="34" charset="0"/>
              </a:rPr>
              <a:t> access modifier allows the class members to be accessible within the class as well as within the derived classes.</a:t>
            </a:r>
          </a:p>
          <a:p>
            <a:pPr>
              <a:buFont typeface="Wingdings" panose="05000000000000000000" pitchFamily="2" charset="2"/>
              <a:buNone/>
              <a:defRPr/>
            </a:pPr>
            <a:endParaRPr lang="en-US" sz="1800" dirty="0">
              <a:latin typeface="Courier New" pitchFamily="49" charset="0"/>
              <a:cs typeface="Courier New" pitchFamily="49" charset="0"/>
            </a:endParaRPr>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marL="400050">
              <a:defRPr/>
            </a:pPr>
            <a:endParaRPr lang="en-GB" sz="2000" dirty="0"/>
          </a:p>
          <a:p>
            <a:pPr>
              <a:defRPr/>
            </a:pPr>
            <a:endParaRPr lang="en-GB" dirty="0"/>
          </a:p>
        </p:txBody>
      </p:sp>
      <p:sp>
        <p:nvSpPr>
          <p:cNvPr id="71684"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D6259B3A-66CB-4D74-891F-DA8BD4D7BC2F}" type="slidenum">
              <a:rPr lang="en-IN" altLang="en-US" sz="1200">
                <a:solidFill>
                  <a:schemeClr val="bg1"/>
                </a:solidFill>
                <a:latin typeface="Calibri" panose="020F0502020204030204" pitchFamily="34" charset="0"/>
              </a:rPr>
              <a:pPr>
                <a:spcBef>
                  <a:spcPct val="50000"/>
                </a:spcBef>
                <a:buClrTx/>
                <a:buSzTx/>
                <a:buFontTx/>
                <a:buNone/>
              </a:pPr>
              <a:t>34</a:t>
            </a:fld>
            <a:endParaRPr lang="en-IN" altLang="en-US" sz="1200">
              <a:solidFill>
                <a:schemeClr val="bg1"/>
              </a:solidFill>
              <a:latin typeface="Calibri" panose="020F0502020204030204" pitchFamily="34" charset="0"/>
            </a:endParaRPr>
          </a:p>
        </p:txBody>
      </p:sp>
      <p:sp>
        <p:nvSpPr>
          <p:cNvPr id="71685" name="Footer Placeholder 9"/>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71689" name="Text Box 6"/>
          <p:cNvSpPr txBox="1">
            <a:spLocks noChangeArrowheads="1"/>
          </p:cNvSpPr>
          <p:nvPr/>
        </p:nvSpPr>
        <p:spPr bwMode="auto">
          <a:xfrm>
            <a:off x="2209800" y="2133600"/>
            <a:ext cx="7315200" cy="11430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200">
                <a:latin typeface="Courier New" panose="02070309020205020404" pitchFamily="49" charset="0"/>
              </a:rPr>
              <a:t>class Employee</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 No access restrictions. </a:t>
            </a:r>
          </a:p>
          <a:p>
            <a:pPr eaLnBrk="1" hangingPunct="1">
              <a:lnSpc>
                <a:spcPct val="70000"/>
              </a:lnSpc>
              <a:spcBef>
                <a:spcPct val="50000"/>
              </a:spcBef>
              <a:buClrTx/>
              <a:buSzTx/>
              <a:buFontTx/>
              <a:buNone/>
            </a:pPr>
            <a:r>
              <a:rPr lang="en-US" altLang="en-US" sz="1200">
                <a:latin typeface="Courier New" panose="02070309020205020404" pitchFamily="49" charset="0"/>
              </a:rPr>
              <a:t>public string Name = “Wilson”;</a:t>
            </a:r>
          </a:p>
          <a:p>
            <a:pPr eaLnBrk="1" hangingPunct="1">
              <a:lnSpc>
                <a:spcPct val="70000"/>
              </a:lnSpc>
              <a:spcBef>
                <a:spcPct val="50000"/>
              </a:spcBef>
              <a:buClrTx/>
              <a:buSzTx/>
              <a:buFontTx/>
              <a:buNone/>
            </a:pPr>
            <a:r>
              <a:rPr lang="en-US" altLang="en-US" sz="1200">
                <a:latin typeface="Courier New" panose="02070309020205020404" pitchFamily="49" charset="0"/>
              </a:rPr>
              <a:t>} </a:t>
            </a:r>
          </a:p>
        </p:txBody>
      </p:sp>
      <p:sp>
        <p:nvSpPr>
          <p:cNvPr id="71690" name="Text Box 6"/>
          <p:cNvSpPr txBox="1">
            <a:spLocks noChangeArrowheads="1"/>
          </p:cNvSpPr>
          <p:nvPr/>
        </p:nvSpPr>
        <p:spPr bwMode="auto">
          <a:xfrm>
            <a:off x="2209800" y="4953000"/>
            <a:ext cx="7239000" cy="10668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200">
                <a:latin typeface="Courier New" panose="02070309020205020404" pitchFamily="49" charset="0"/>
              </a:rPr>
              <a:t>class Employee</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 Accessible only within the class </a:t>
            </a:r>
          </a:p>
          <a:p>
            <a:pPr eaLnBrk="1" hangingPunct="1">
              <a:lnSpc>
                <a:spcPct val="70000"/>
              </a:lnSpc>
              <a:spcBef>
                <a:spcPct val="50000"/>
              </a:spcBef>
              <a:buClrTx/>
              <a:buSzTx/>
              <a:buFontTx/>
              <a:buNone/>
            </a:pPr>
            <a:r>
              <a:rPr lang="en-US" altLang="en-US" sz="1200">
                <a:latin typeface="Courier New" panose="02070309020205020404" pitchFamily="49" charset="0"/>
              </a:rPr>
              <a:t>private float _salary;</a:t>
            </a:r>
          </a:p>
          <a:p>
            <a:pPr eaLnBrk="1" hangingPunct="1">
              <a:lnSpc>
                <a:spcPct val="70000"/>
              </a:lnSpc>
              <a:spcBef>
                <a:spcPct val="50000"/>
              </a:spcBef>
              <a:buClrTx/>
              <a:buSzTx/>
              <a:buFontTx/>
              <a:buNone/>
            </a:pPr>
            <a:r>
              <a:rPr lang="en-US" altLang="en-US" sz="1200">
                <a:latin typeface="Courier New" panose="02070309020205020404" pitchFamily="49" charset="0"/>
              </a:rPr>
              <a:t>} </a:t>
            </a:r>
          </a:p>
        </p:txBody>
      </p:sp>
      <p:sp>
        <p:nvSpPr>
          <p:cNvPr id="71691" name="Text Box 4"/>
          <p:cNvSpPr txBox="1">
            <a:spLocks noChangeArrowheads="1"/>
          </p:cNvSpPr>
          <p:nvPr/>
        </p:nvSpPr>
        <p:spPr bwMode="auto">
          <a:xfrm>
            <a:off x="2209800" y="44577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
        <p:nvSpPr>
          <p:cNvPr id="71692" name="Text Box 4"/>
          <p:cNvSpPr txBox="1">
            <a:spLocks noChangeArrowheads="1"/>
          </p:cNvSpPr>
          <p:nvPr/>
        </p:nvSpPr>
        <p:spPr bwMode="auto">
          <a:xfrm>
            <a:off x="2209800" y="16605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32662116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2"/>
          <p:cNvSpPr>
            <a:spLocks noGrp="1"/>
          </p:cNvSpPr>
          <p:nvPr>
            <p:ph type="title"/>
          </p:nvPr>
        </p:nvSpPr>
        <p:spPr/>
        <p:txBody>
          <a:bodyPr/>
          <a:lstStyle/>
          <a:p>
            <a:pPr eaLnBrk="1" hangingPunct="1"/>
            <a:r>
              <a:rPr lang="en-US" altLang="en-US" smtClean="0">
                <a:latin typeface="Calibri" panose="020F0502020204030204" pitchFamily="34" charset="0"/>
              </a:rPr>
              <a:t>Access Modifiers 3-4</a:t>
            </a:r>
            <a:endParaRPr lang="en-IN" altLang="en-US" smtClean="0">
              <a:latin typeface="Calibri" panose="020F0502020204030204" pitchFamily="34" charset="0"/>
            </a:endParaRPr>
          </a:p>
        </p:txBody>
      </p:sp>
      <p:sp>
        <p:nvSpPr>
          <p:cNvPr id="48131" name="Content Placeholder 2"/>
          <p:cNvSpPr>
            <a:spLocks noGrp="1"/>
          </p:cNvSpPr>
          <p:nvPr>
            <p:ph type="body" idx="1"/>
          </p:nvPr>
        </p:nvSpPr>
        <p:spPr/>
        <p:txBody>
          <a:bodyPr/>
          <a:lstStyle/>
          <a:p>
            <a:pPr marL="342900" lvl="1" indent="-342900">
              <a:buClr>
                <a:srgbClr val="004E4C"/>
              </a:buClr>
              <a:buFont typeface="Wingdings" pitchFamily="2" charset="2"/>
              <a:buChar char="u"/>
              <a:defRPr/>
            </a:pPr>
            <a:r>
              <a:rPr lang="en-US" sz="2000" dirty="0">
                <a:latin typeface="Calibri" pitchFamily="34" charset="0"/>
              </a:rPr>
              <a:t>The following code declares a variable called </a:t>
            </a:r>
            <a:r>
              <a:rPr lang="en-US" sz="2000" b="1" dirty="0">
                <a:latin typeface="Courier New" pitchFamily="49" charset="0"/>
                <a:cs typeface="Courier New" pitchFamily="49" charset="0"/>
              </a:rPr>
              <a:t>Salary</a:t>
            </a:r>
            <a:r>
              <a:rPr lang="en-US" sz="2000" dirty="0">
                <a:latin typeface="Calibri" pitchFamily="34" charset="0"/>
              </a:rPr>
              <a:t> as protected, which means it can be accessed only by the </a:t>
            </a:r>
            <a:r>
              <a:rPr lang="en-US" sz="2000" b="1" dirty="0">
                <a:latin typeface="Courier New" pitchFamily="49" charset="0"/>
                <a:cs typeface="Courier New" pitchFamily="49" charset="0"/>
              </a:rPr>
              <a:t>Employee</a:t>
            </a:r>
            <a:r>
              <a:rPr lang="en-US" sz="2000" dirty="0">
                <a:latin typeface="Calibri" pitchFamily="34" charset="0"/>
              </a:rPr>
              <a:t> class and its derived classes:</a:t>
            </a:r>
          </a:p>
          <a:p>
            <a:pPr lvl="1">
              <a:defRPr/>
            </a:pPr>
            <a:endParaRPr lang="en-US" sz="2000" dirty="0">
              <a:latin typeface="Calibri" pitchFamily="34" charset="0"/>
            </a:endParaRPr>
          </a:p>
          <a:p>
            <a:pPr lvl="1">
              <a:defRPr/>
            </a:pPr>
            <a:endParaRPr lang="en-US" sz="2000" dirty="0">
              <a:latin typeface="Calibri" pitchFamily="34" charset="0"/>
            </a:endParaRPr>
          </a:p>
          <a:p>
            <a:pPr lvl="1">
              <a:defRPr/>
            </a:pPr>
            <a:endParaRPr lang="en-US" sz="2000" dirty="0">
              <a:latin typeface="Calibri" pitchFamily="34" charset="0"/>
            </a:endParaRPr>
          </a:p>
          <a:p>
            <a:pPr lvl="1">
              <a:defRPr/>
            </a:pPr>
            <a:endParaRPr lang="en-US" sz="2000" dirty="0">
              <a:latin typeface="Calibri" pitchFamily="34" charset="0"/>
            </a:endParaRPr>
          </a:p>
          <a:p>
            <a:pPr lvl="1">
              <a:defRPr/>
            </a:pPr>
            <a:endParaRPr lang="en-US" sz="800" dirty="0">
              <a:latin typeface="Courier New" pitchFamily="49" charset="0"/>
            </a:endParaRPr>
          </a:p>
          <a:p>
            <a:pPr lvl="1">
              <a:defRPr/>
            </a:pPr>
            <a:endParaRPr lang="en-US" sz="1600" b="1" dirty="0">
              <a:latin typeface="Courier New" pitchFamily="49" charset="0"/>
            </a:endParaRPr>
          </a:p>
          <a:p>
            <a:pPr lvl="1">
              <a:defRPr/>
            </a:pPr>
            <a:r>
              <a:rPr lang="en-US" sz="1600" b="1" dirty="0">
                <a:latin typeface="Courier New" pitchFamily="49" charset="0"/>
              </a:rPr>
              <a:t>internal</a:t>
            </a:r>
            <a:r>
              <a:rPr lang="en-US" sz="1600" b="1" dirty="0">
                <a:latin typeface="Calibri" panose="020F0502020204030204" pitchFamily="34" charset="0"/>
              </a:rPr>
              <a:t>: </a:t>
            </a:r>
            <a:r>
              <a:rPr lang="en-US" sz="1600" dirty="0">
                <a:latin typeface="Calibri" pitchFamily="34" charset="0"/>
              </a:rPr>
              <a:t>The internal access modifier allows the class members to be accessible </a:t>
            </a:r>
            <a:r>
              <a:rPr lang="en-IN" sz="1600" dirty="0">
                <a:latin typeface="Calibri" panose="020F0502020204030204" pitchFamily="34" charset="0"/>
              </a:rPr>
              <a:t>only within the classes of the same assembly. </a:t>
            </a:r>
            <a:r>
              <a:rPr lang="en-US" sz="1600" dirty="0">
                <a:latin typeface="Calibri" pitchFamily="34" charset="0"/>
              </a:rPr>
              <a:t>An assembly is a file that is automatically generated by the compiler upon successful compilation of a .NET application. The code declares a variable called </a:t>
            </a:r>
            <a:r>
              <a:rPr lang="en-US" sz="1600" b="1" dirty="0" err="1">
                <a:latin typeface="Courier New" panose="02070309020205020404" pitchFamily="49" charset="0"/>
                <a:cs typeface="Courier New" panose="02070309020205020404" pitchFamily="49" charset="0"/>
              </a:rPr>
              <a:t>NumOne</a:t>
            </a:r>
            <a:r>
              <a:rPr lang="en-US" sz="1600" b="1" dirty="0">
                <a:latin typeface="Calibri" panose="020F0502020204030204" pitchFamily="34" charset="0"/>
                <a:cs typeface="Courier New" pitchFamily="49" charset="0"/>
              </a:rPr>
              <a:t> </a:t>
            </a:r>
            <a:r>
              <a:rPr lang="en-US" sz="1600" dirty="0">
                <a:latin typeface="Calibri" pitchFamily="34" charset="0"/>
              </a:rPr>
              <a:t>as internal, which means it has only assembly-level access.</a:t>
            </a: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p:txBody>
      </p:sp>
      <p:sp>
        <p:nvSpPr>
          <p:cNvPr id="73732"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50C1AE8F-3F8D-43BE-AA70-EEAD8B2BDE9D}" type="slidenum">
              <a:rPr lang="en-IN" altLang="en-US" sz="1200">
                <a:solidFill>
                  <a:schemeClr val="bg1"/>
                </a:solidFill>
                <a:latin typeface="Calibri" panose="020F0502020204030204" pitchFamily="34" charset="0"/>
              </a:rPr>
              <a:pPr>
                <a:spcBef>
                  <a:spcPct val="50000"/>
                </a:spcBef>
                <a:buClrTx/>
                <a:buSzTx/>
                <a:buFontTx/>
                <a:buNone/>
              </a:pPr>
              <a:t>35</a:t>
            </a:fld>
            <a:endParaRPr lang="en-IN" altLang="en-US" sz="1200">
              <a:solidFill>
                <a:schemeClr val="bg1"/>
              </a:solidFill>
              <a:latin typeface="Calibri" panose="020F0502020204030204" pitchFamily="34" charset="0"/>
            </a:endParaRPr>
          </a:p>
        </p:txBody>
      </p:sp>
      <p:sp>
        <p:nvSpPr>
          <p:cNvPr id="73733" name="Footer Placeholder 9"/>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73737" name="Text Box 6"/>
          <p:cNvSpPr txBox="1">
            <a:spLocks noChangeArrowheads="1"/>
          </p:cNvSpPr>
          <p:nvPr/>
        </p:nvSpPr>
        <p:spPr bwMode="auto">
          <a:xfrm>
            <a:off x="2209800" y="2133600"/>
            <a:ext cx="7239000" cy="10668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200">
                <a:latin typeface="Courier New" panose="02070309020205020404" pitchFamily="49" charset="0"/>
              </a:rPr>
              <a:t>class Employee</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 Protected access </a:t>
            </a:r>
          </a:p>
          <a:p>
            <a:pPr eaLnBrk="1" hangingPunct="1">
              <a:lnSpc>
                <a:spcPct val="70000"/>
              </a:lnSpc>
              <a:spcBef>
                <a:spcPct val="50000"/>
              </a:spcBef>
              <a:buClrTx/>
              <a:buSzTx/>
              <a:buFontTx/>
              <a:buNone/>
            </a:pPr>
            <a:r>
              <a:rPr lang="en-US" altLang="en-US" sz="1200">
                <a:latin typeface="Courier New" panose="02070309020205020404" pitchFamily="49" charset="0"/>
              </a:rPr>
              <a:t>protected float Salary;</a:t>
            </a:r>
          </a:p>
          <a:p>
            <a:pPr eaLnBrk="1" hangingPunct="1">
              <a:lnSpc>
                <a:spcPct val="70000"/>
              </a:lnSpc>
              <a:spcBef>
                <a:spcPct val="50000"/>
              </a:spcBef>
              <a:buClrTx/>
              <a:buSzTx/>
              <a:buFontTx/>
              <a:buNone/>
            </a:pPr>
            <a:r>
              <a:rPr lang="en-US" altLang="en-US" sz="1200">
                <a:latin typeface="Courier New" panose="02070309020205020404" pitchFamily="49" charset="0"/>
              </a:rPr>
              <a:t>}</a:t>
            </a:r>
          </a:p>
          <a:p>
            <a:pPr eaLnBrk="1" hangingPunct="1">
              <a:lnSpc>
                <a:spcPct val="70000"/>
              </a:lnSpc>
              <a:spcBef>
                <a:spcPct val="50000"/>
              </a:spcBef>
              <a:buClrTx/>
              <a:buSzTx/>
              <a:buFontTx/>
              <a:buNone/>
            </a:pPr>
            <a:endParaRPr lang="en-US" altLang="en-US" sz="1600">
              <a:latin typeface="Courier New" panose="02070309020205020404" pitchFamily="49" charset="0"/>
            </a:endParaRPr>
          </a:p>
        </p:txBody>
      </p:sp>
      <p:sp>
        <p:nvSpPr>
          <p:cNvPr id="73738" name="Text Box 6"/>
          <p:cNvSpPr txBox="1">
            <a:spLocks noChangeArrowheads="1"/>
          </p:cNvSpPr>
          <p:nvPr/>
        </p:nvSpPr>
        <p:spPr bwMode="auto">
          <a:xfrm>
            <a:off x="2209800" y="5105400"/>
            <a:ext cx="7239000" cy="10668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200">
                <a:latin typeface="Courier New" panose="02070309020205020404" pitchFamily="49" charset="0"/>
              </a:rPr>
              <a:t>public class Sample </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 Only accessible within the same assembly </a:t>
            </a:r>
          </a:p>
          <a:p>
            <a:pPr eaLnBrk="1" hangingPunct="1">
              <a:lnSpc>
                <a:spcPct val="70000"/>
              </a:lnSpc>
              <a:spcBef>
                <a:spcPct val="50000"/>
              </a:spcBef>
              <a:buClrTx/>
              <a:buSzTx/>
              <a:buFontTx/>
              <a:buNone/>
            </a:pPr>
            <a:r>
              <a:rPr lang="en-US" altLang="en-US" sz="1200">
                <a:latin typeface="Courier New" panose="02070309020205020404" pitchFamily="49" charset="0"/>
              </a:rPr>
              <a:t>internal static intNumOne = 3;</a:t>
            </a:r>
          </a:p>
          <a:p>
            <a:pPr eaLnBrk="1" hangingPunct="1">
              <a:lnSpc>
                <a:spcPct val="70000"/>
              </a:lnSpc>
              <a:spcBef>
                <a:spcPct val="50000"/>
              </a:spcBef>
              <a:buClrTx/>
              <a:buSzTx/>
              <a:buFontTx/>
              <a:buNone/>
            </a:pPr>
            <a:r>
              <a:rPr lang="en-US" altLang="en-US" sz="1200">
                <a:latin typeface="Courier New" panose="02070309020205020404" pitchFamily="49" charset="0"/>
              </a:rPr>
              <a:t>}</a:t>
            </a:r>
          </a:p>
          <a:p>
            <a:pPr eaLnBrk="1" hangingPunct="1">
              <a:lnSpc>
                <a:spcPct val="70000"/>
              </a:lnSpc>
              <a:spcBef>
                <a:spcPct val="50000"/>
              </a:spcBef>
              <a:buClrTx/>
              <a:buSzTx/>
              <a:buFontTx/>
              <a:buNone/>
            </a:pPr>
            <a:endParaRPr lang="en-US" altLang="en-US" sz="1600">
              <a:latin typeface="Courier New" panose="02070309020205020404" pitchFamily="49" charset="0"/>
            </a:endParaRPr>
          </a:p>
        </p:txBody>
      </p:sp>
      <p:sp>
        <p:nvSpPr>
          <p:cNvPr id="73739" name="Text Box 4"/>
          <p:cNvSpPr txBox="1">
            <a:spLocks noChangeArrowheads="1"/>
          </p:cNvSpPr>
          <p:nvPr/>
        </p:nvSpPr>
        <p:spPr bwMode="auto">
          <a:xfrm>
            <a:off x="2209800" y="15843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
        <p:nvSpPr>
          <p:cNvPr id="73740" name="Text Box 4"/>
          <p:cNvSpPr txBox="1">
            <a:spLocks noChangeArrowheads="1"/>
          </p:cNvSpPr>
          <p:nvPr/>
        </p:nvSpPr>
        <p:spPr bwMode="auto">
          <a:xfrm>
            <a:off x="2209800" y="46482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32431977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2"/>
          <p:cNvSpPr>
            <a:spLocks noGrp="1"/>
          </p:cNvSpPr>
          <p:nvPr>
            <p:ph type="title"/>
          </p:nvPr>
        </p:nvSpPr>
        <p:spPr/>
        <p:txBody>
          <a:bodyPr/>
          <a:lstStyle/>
          <a:p>
            <a:pPr eaLnBrk="1" hangingPunct="1"/>
            <a:r>
              <a:rPr lang="en-US" altLang="en-US" smtClean="0">
                <a:latin typeface="Calibri" panose="020F0502020204030204" pitchFamily="34" charset="0"/>
              </a:rPr>
              <a:t>Access Modifiers 4-4</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400" dirty="0">
                <a:latin typeface="Calibri" pitchFamily="34" charset="0"/>
              </a:rPr>
              <a:t>The following figure displays the various accessibility levels:</a:t>
            </a:r>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buFont typeface="Wingdings" panose="05000000000000000000" pitchFamily="2" charset="2"/>
              <a:buNone/>
              <a:defRPr/>
            </a:pPr>
            <a:endParaRPr lang="en-US" sz="1800" dirty="0"/>
          </a:p>
          <a:p>
            <a:pPr>
              <a:defRPr/>
            </a:pPr>
            <a:endParaRPr lang="en-US" sz="1800" dirty="0"/>
          </a:p>
          <a:p>
            <a:pPr>
              <a:defRPr/>
            </a:pPr>
            <a:endParaRPr lang="en-US" sz="1800" dirty="0"/>
          </a:p>
          <a:p>
            <a:pPr>
              <a:defRPr/>
            </a:pPr>
            <a:endParaRPr lang="en-US" sz="1800" dirty="0"/>
          </a:p>
          <a:p>
            <a:pPr marL="400050">
              <a:defRPr/>
            </a:pPr>
            <a:endParaRPr lang="en-GB" sz="2000" dirty="0"/>
          </a:p>
          <a:p>
            <a:pPr>
              <a:buFont typeface="Wingdings" panose="05000000000000000000" pitchFamily="2" charset="2"/>
              <a:buNone/>
              <a:defRPr/>
            </a:pPr>
            <a:endParaRPr lang="en-GB" dirty="0"/>
          </a:p>
        </p:txBody>
      </p:sp>
      <p:sp>
        <p:nvSpPr>
          <p:cNvPr id="75780"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8381579E-7BDE-437D-BA20-765EFDAC63B8}" type="slidenum">
              <a:rPr lang="en-IN" altLang="en-US" sz="1200">
                <a:solidFill>
                  <a:schemeClr val="bg1"/>
                </a:solidFill>
                <a:latin typeface="Calibri" panose="020F0502020204030204" pitchFamily="34" charset="0"/>
              </a:rPr>
              <a:pPr>
                <a:spcBef>
                  <a:spcPct val="50000"/>
                </a:spcBef>
                <a:buClrTx/>
                <a:buSzTx/>
                <a:buFontTx/>
                <a:buNone/>
              </a:pPr>
              <a:t>36</a:t>
            </a:fld>
            <a:endParaRPr lang="en-IN" altLang="en-US" sz="1200">
              <a:solidFill>
                <a:schemeClr val="bg1"/>
              </a:solidFill>
              <a:latin typeface="Calibri" panose="020F0502020204030204" pitchFamily="34" charset="0"/>
            </a:endParaRPr>
          </a:p>
        </p:txBody>
      </p:sp>
      <p:sp>
        <p:nvSpPr>
          <p:cNvPr id="75781"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pic>
        <p:nvPicPr>
          <p:cNvPr id="75785" name="Picture 6" descr="Capture69.PNG"/>
          <p:cNvPicPr>
            <a:picLocks noChangeAspect="1" noChangeArrowheads="1"/>
          </p:cNvPicPr>
          <p:nvPr/>
        </p:nvPicPr>
        <p:blipFill>
          <a:blip r:embed="rId3">
            <a:extLst>
              <a:ext uri="{28A0092B-C50C-407E-A947-70E740481C1C}">
                <a14:useLocalDpi xmlns:a14="http://schemas.microsoft.com/office/drawing/2010/main" val="0"/>
              </a:ext>
            </a:extLst>
          </a:blip>
          <a:srcRect t="5263" b="2644"/>
          <a:stretch>
            <a:fillRect/>
          </a:stretch>
        </p:blipFill>
        <p:spPr bwMode="auto">
          <a:xfrm>
            <a:off x="2063751" y="1579563"/>
            <a:ext cx="8105775"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16160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2"/>
          <p:cNvSpPr>
            <a:spLocks noGrp="1"/>
          </p:cNvSpPr>
          <p:nvPr>
            <p:ph type="title"/>
          </p:nvPr>
        </p:nvSpPr>
        <p:spPr/>
        <p:txBody>
          <a:bodyPr/>
          <a:lstStyle/>
          <a:p>
            <a:pPr eaLnBrk="1" hangingPunct="1">
              <a:defRPr/>
            </a:pPr>
            <a:r>
              <a:rPr lang="en-US" dirty="0" smtClean="0">
                <a:latin typeface="Courier New" pitchFamily="49" charset="0"/>
                <a:ea typeface="+mn-ea"/>
                <a:cs typeface="Courier New" pitchFamily="49" charset="0"/>
              </a:rPr>
              <a:t>ref</a:t>
            </a:r>
            <a:r>
              <a:rPr lang="en-US" sz="2400" dirty="0">
                <a:solidFill>
                  <a:schemeClr val="tx1"/>
                </a:solidFill>
                <a:latin typeface="Calibri" panose="020F0502020204030204" pitchFamily="34" charset="0"/>
                <a:ea typeface="+mn-ea"/>
                <a:cs typeface="Courier New" pitchFamily="49" charset="0"/>
              </a:rPr>
              <a:t> </a:t>
            </a:r>
            <a:r>
              <a:rPr lang="en-US" dirty="0" smtClean="0">
                <a:latin typeface="Calibri" pitchFamily="34" charset="0"/>
              </a:rPr>
              <a:t>and </a:t>
            </a:r>
            <a:r>
              <a:rPr lang="en-US" dirty="0" smtClean="0">
                <a:latin typeface="Courier New" panose="02070309020205020404" pitchFamily="49" charset="0"/>
                <a:cs typeface="Courier New" panose="02070309020205020404" pitchFamily="49" charset="0"/>
              </a:rPr>
              <a:t>out</a:t>
            </a:r>
            <a:r>
              <a:rPr lang="en-US" dirty="0" smtClean="0">
                <a:latin typeface="Calibri" pitchFamily="34" charset="0"/>
              </a:rPr>
              <a:t> Keywords 1-7</a:t>
            </a:r>
            <a:endParaRPr lang="en-IN" dirty="0" smtClean="0">
              <a:latin typeface="Calibri" pitchFamily="34" charset="0"/>
            </a:endParaRPr>
          </a:p>
        </p:txBody>
      </p:sp>
      <p:sp>
        <p:nvSpPr>
          <p:cNvPr id="3" name="Content Placeholder 2"/>
          <p:cNvSpPr>
            <a:spLocks noGrp="1"/>
          </p:cNvSpPr>
          <p:nvPr>
            <p:ph type="body" idx="1"/>
          </p:nvPr>
        </p:nvSpPr>
        <p:spPr/>
        <p:txBody>
          <a:bodyPr/>
          <a:lstStyle/>
          <a:p>
            <a:pPr>
              <a:defRPr/>
            </a:pPr>
            <a:r>
              <a:rPr lang="en-US" sz="1800" dirty="0">
                <a:latin typeface="Calibri" pitchFamily="34" charset="0"/>
              </a:rPr>
              <a:t>The </a:t>
            </a:r>
            <a:r>
              <a:rPr lang="en-US" sz="1800" dirty="0">
                <a:latin typeface="Courier New" pitchFamily="49" charset="0"/>
                <a:cs typeface="Courier New" pitchFamily="49" charset="0"/>
              </a:rPr>
              <a:t>ref</a:t>
            </a:r>
            <a:r>
              <a:rPr lang="en-US" sz="1800" dirty="0">
                <a:latin typeface="Calibri" pitchFamily="34" charset="0"/>
              </a:rPr>
              <a:t> keyword causes arguments to be passed in a method by reference. </a:t>
            </a:r>
          </a:p>
          <a:p>
            <a:pPr>
              <a:defRPr/>
            </a:pPr>
            <a:r>
              <a:rPr lang="en-US" sz="1800" dirty="0">
                <a:latin typeface="Calibri" pitchFamily="34" charset="0"/>
              </a:rPr>
              <a:t>In call by reference, the called method changes the value of the parameters passed to it from the calling method.</a:t>
            </a:r>
          </a:p>
          <a:p>
            <a:pPr>
              <a:defRPr/>
            </a:pPr>
            <a:r>
              <a:rPr lang="en-US" sz="1800" dirty="0">
                <a:latin typeface="Calibri" pitchFamily="34" charset="0"/>
              </a:rPr>
              <a:t>Any changes made to the parameters in the called method will be reflected in the parameters passed from the calling method when control passes back to the calling method.</a:t>
            </a:r>
          </a:p>
          <a:p>
            <a:pPr>
              <a:defRPr/>
            </a:pPr>
            <a:r>
              <a:rPr lang="en-US" sz="1800" dirty="0">
                <a:latin typeface="Calibri" pitchFamily="34" charset="0"/>
              </a:rPr>
              <a:t>It is necessary that both the called method and the calling method must explicitly specify the </a:t>
            </a:r>
            <a:r>
              <a:rPr lang="en-US" sz="1800" dirty="0">
                <a:latin typeface="Courier New" pitchFamily="49" charset="0"/>
                <a:cs typeface="Courier New" pitchFamily="49" charset="0"/>
              </a:rPr>
              <a:t>ref</a:t>
            </a:r>
            <a:r>
              <a:rPr lang="en-US" sz="1800" dirty="0">
                <a:latin typeface="Calibri" pitchFamily="34" charset="0"/>
              </a:rPr>
              <a:t> keyword before the required parameters.</a:t>
            </a:r>
          </a:p>
          <a:p>
            <a:pPr>
              <a:defRPr/>
            </a:pPr>
            <a:r>
              <a:rPr lang="en-US" sz="1800" dirty="0">
                <a:latin typeface="Calibri" pitchFamily="34" charset="0"/>
              </a:rPr>
              <a:t>The variables passed by reference from the calling method must be first initialized.</a:t>
            </a:r>
          </a:p>
          <a:p>
            <a:pPr>
              <a:defRPr/>
            </a:pPr>
            <a:r>
              <a:rPr lang="en-US" sz="1800" dirty="0">
                <a:latin typeface="Calibri" pitchFamily="34" charset="0"/>
              </a:rPr>
              <a:t>The following syntax is used to pass values by reference using the </a:t>
            </a:r>
            <a:r>
              <a:rPr lang="en-US" sz="1800" dirty="0">
                <a:latin typeface="Courier New" pitchFamily="49" charset="0"/>
                <a:cs typeface="Courier New" pitchFamily="49" charset="0"/>
              </a:rPr>
              <a:t>ref</a:t>
            </a:r>
            <a:r>
              <a:rPr lang="en-US" sz="1800" dirty="0">
                <a:latin typeface="Calibri" pitchFamily="34" charset="0"/>
              </a:rPr>
              <a:t> keyword.</a:t>
            </a:r>
          </a:p>
          <a:p>
            <a:pPr>
              <a:defRPr/>
            </a:pPr>
            <a:endParaRPr lang="en-US" sz="1400" dirty="0"/>
          </a:p>
          <a:p>
            <a:pPr>
              <a:defRPr/>
            </a:pPr>
            <a:endParaRPr lang="en-US" sz="1400" dirty="0"/>
          </a:p>
          <a:p>
            <a:pPr>
              <a:defRPr/>
            </a:pPr>
            <a:endParaRPr lang="en-US" sz="1400" dirty="0"/>
          </a:p>
          <a:p>
            <a:pPr>
              <a:defRPr/>
            </a:pPr>
            <a:endParaRPr lang="en-US" sz="1400" dirty="0"/>
          </a:p>
          <a:p>
            <a:pPr>
              <a:defRPr/>
            </a:pPr>
            <a:endParaRPr lang="en-US" sz="1400" dirty="0"/>
          </a:p>
          <a:p>
            <a:pPr>
              <a:defRPr/>
            </a:pPr>
            <a:endParaRPr lang="en-US" sz="1400" dirty="0"/>
          </a:p>
          <a:p>
            <a:pPr>
              <a:buFont typeface="Wingdings" panose="05000000000000000000" pitchFamily="2" charset="2"/>
              <a:buNone/>
              <a:defRPr/>
            </a:pPr>
            <a:endParaRPr lang="en-US" sz="1400" dirty="0">
              <a:latin typeface="Courier New" pitchFamily="49" charset="0"/>
              <a:cs typeface="Courier New" pitchFamily="49" charset="0"/>
            </a:endParaRPr>
          </a:p>
          <a:p>
            <a:pPr>
              <a:defRPr/>
            </a:pPr>
            <a:endParaRPr lang="en-US" sz="1400" dirty="0"/>
          </a:p>
          <a:p>
            <a:pPr>
              <a:defRPr/>
            </a:pPr>
            <a:endParaRPr lang="en-US" sz="1400" dirty="0"/>
          </a:p>
          <a:p>
            <a:pPr>
              <a:defRPr/>
            </a:pPr>
            <a:endParaRPr lang="en-US" sz="1400" dirty="0"/>
          </a:p>
          <a:p>
            <a:pPr>
              <a:defRPr/>
            </a:pPr>
            <a:endParaRPr lang="en-US" sz="1400" dirty="0"/>
          </a:p>
          <a:p>
            <a:pPr>
              <a:defRPr/>
            </a:pPr>
            <a:endParaRPr lang="en-US" sz="1400" dirty="0"/>
          </a:p>
          <a:p>
            <a:pPr>
              <a:defRPr/>
            </a:pPr>
            <a:endParaRPr lang="en-US" sz="1400" dirty="0"/>
          </a:p>
          <a:p>
            <a:pPr>
              <a:defRPr/>
            </a:pPr>
            <a:endParaRPr lang="en-US" sz="1400" dirty="0"/>
          </a:p>
          <a:p>
            <a:pPr>
              <a:defRPr/>
            </a:pPr>
            <a:endParaRPr lang="en-US" sz="1400" dirty="0"/>
          </a:p>
          <a:p>
            <a:pPr>
              <a:defRPr/>
            </a:pPr>
            <a:endParaRPr lang="en-US" sz="1400" dirty="0"/>
          </a:p>
          <a:p>
            <a:pPr>
              <a:defRPr/>
            </a:pPr>
            <a:endParaRPr lang="en-US" sz="1400" dirty="0"/>
          </a:p>
          <a:p>
            <a:pPr>
              <a:defRPr/>
            </a:pPr>
            <a:endParaRPr lang="en-US" sz="1400" dirty="0"/>
          </a:p>
          <a:p>
            <a:pPr>
              <a:defRPr/>
            </a:pPr>
            <a:endParaRPr lang="en-US" sz="1400" dirty="0"/>
          </a:p>
          <a:p>
            <a:pPr marL="400050">
              <a:defRPr/>
            </a:pPr>
            <a:endParaRPr lang="en-GB" sz="1600" dirty="0"/>
          </a:p>
          <a:p>
            <a:pPr>
              <a:defRPr/>
            </a:pPr>
            <a:endParaRPr lang="en-GB" sz="2400" dirty="0"/>
          </a:p>
        </p:txBody>
      </p:sp>
      <p:sp>
        <p:nvSpPr>
          <p:cNvPr id="77828"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C439130D-4E99-4469-9FD3-975C833FCA31}" type="slidenum">
              <a:rPr lang="en-IN" altLang="en-US" sz="1200">
                <a:solidFill>
                  <a:schemeClr val="bg1"/>
                </a:solidFill>
                <a:latin typeface="Calibri" panose="020F0502020204030204" pitchFamily="34" charset="0"/>
              </a:rPr>
              <a:pPr>
                <a:spcBef>
                  <a:spcPct val="50000"/>
                </a:spcBef>
                <a:buClrTx/>
                <a:buSzTx/>
                <a:buFontTx/>
                <a:buNone/>
              </a:pPr>
              <a:t>37</a:t>
            </a:fld>
            <a:endParaRPr lang="en-IN" altLang="en-US" sz="1200">
              <a:solidFill>
                <a:schemeClr val="bg1"/>
              </a:solidFill>
              <a:latin typeface="Calibri" panose="020F0502020204030204" pitchFamily="34" charset="0"/>
            </a:endParaRPr>
          </a:p>
        </p:txBody>
      </p:sp>
      <p:sp>
        <p:nvSpPr>
          <p:cNvPr id="77829" name="Footer Placeholder 8"/>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77833" name="Text Box 6"/>
          <p:cNvSpPr txBox="1">
            <a:spLocks noChangeArrowheads="1"/>
          </p:cNvSpPr>
          <p:nvPr/>
        </p:nvSpPr>
        <p:spPr bwMode="auto">
          <a:xfrm>
            <a:off x="2209800" y="4362450"/>
            <a:ext cx="8243888" cy="1143000"/>
          </a:xfrm>
          <a:prstGeom prst="rect">
            <a:avLst/>
          </a:prstGeom>
          <a:solidFill>
            <a:srgbClr val="FFFF00">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400">
                <a:latin typeface="Courier New" panose="02070309020205020404" pitchFamily="49" charset="0"/>
              </a:rPr>
              <a:t>&lt;access_modifier&gt;&lt;return_type&gt;&lt;MethodName&gt; (ref parameter1, ref parameter2, parameter3, parameter4, ...parameterN)</a:t>
            </a:r>
          </a:p>
          <a:p>
            <a:pPr eaLnBrk="1" hangingPunct="1">
              <a:lnSpc>
                <a:spcPct val="70000"/>
              </a:lnSpc>
              <a:spcBef>
                <a:spcPct val="50000"/>
              </a:spcBef>
              <a:buClrTx/>
              <a:buSzTx/>
              <a:buFontTx/>
              <a:buNone/>
            </a:pPr>
            <a:r>
              <a:rPr lang="en-US" altLang="en-US" sz="1400">
                <a:latin typeface="Courier New" panose="02070309020205020404" pitchFamily="49" charset="0"/>
              </a:rPr>
              <a:t>{ </a:t>
            </a:r>
          </a:p>
          <a:p>
            <a:pPr eaLnBrk="1" hangingPunct="1">
              <a:lnSpc>
                <a:spcPct val="70000"/>
              </a:lnSpc>
              <a:spcBef>
                <a:spcPct val="50000"/>
              </a:spcBef>
              <a:buClrTx/>
              <a:buSzTx/>
              <a:buFontTx/>
              <a:buNone/>
            </a:pPr>
            <a:r>
              <a:rPr lang="en-US" altLang="en-US" sz="1400">
                <a:latin typeface="Courier New" panose="02070309020205020404" pitchFamily="49" charset="0"/>
              </a:rPr>
              <a:t>// actions to be performed</a:t>
            </a:r>
          </a:p>
          <a:p>
            <a:pPr eaLnBrk="1" hangingPunct="1">
              <a:lnSpc>
                <a:spcPct val="70000"/>
              </a:lnSpc>
              <a:spcBef>
                <a:spcPct val="50000"/>
              </a:spcBef>
              <a:buClrTx/>
              <a:buSzTx/>
              <a:buFontTx/>
              <a:buNone/>
            </a:pPr>
            <a:r>
              <a:rPr lang="en-US" altLang="en-US" sz="1400">
                <a:latin typeface="Courier New" panose="02070309020205020404" pitchFamily="49" charset="0"/>
              </a:rPr>
              <a:t>}</a:t>
            </a:r>
          </a:p>
        </p:txBody>
      </p:sp>
      <p:sp>
        <p:nvSpPr>
          <p:cNvPr id="77834" name="Rectangle 1"/>
          <p:cNvSpPr>
            <a:spLocks noChangeArrowheads="1"/>
          </p:cNvSpPr>
          <p:nvPr/>
        </p:nvSpPr>
        <p:spPr bwMode="auto">
          <a:xfrm>
            <a:off x="2209800" y="5683251"/>
            <a:ext cx="8243888"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 typeface="Wingdings" panose="05000000000000000000" pitchFamily="2" charset="2"/>
              <a:buNone/>
            </a:pPr>
            <a:r>
              <a:rPr lang="en-US" altLang="en-US" sz="1400">
                <a:latin typeface="Calibri" panose="020F0502020204030204" pitchFamily="34" charset="0"/>
              </a:rPr>
              <a:t>where,</a:t>
            </a:r>
          </a:p>
          <a:p>
            <a:pPr lvl="1" eaLnBrk="1" hangingPunct="1">
              <a:lnSpc>
                <a:spcPct val="70000"/>
              </a:lnSpc>
              <a:spcBef>
                <a:spcPct val="50000"/>
              </a:spcBef>
              <a:buClrTx/>
              <a:buSzTx/>
              <a:buFont typeface="Wingdings" panose="05000000000000000000" pitchFamily="2" charset="2"/>
              <a:buNone/>
            </a:pPr>
            <a:r>
              <a:rPr lang="en-US" altLang="en-US" sz="1400">
                <a:latin typeface="Courier New" panose="02070309020205020404" pitchFamily="49" charset="0"/>
                <a:cs typeface="Courier New" panose="02070309020205020404" pitchFamily="49" charset="0"/>
              </a:rPr>
              <a:t>parameter 1...parameterN: </a:t>
            </a:r>
            <a:r>
              <a:rPr lang="en-US" altLang="en-US" sz="1400">
                <a:latin typeface="Calibri" panose="020F0502020204030204" pitchFamily="34" charset="0"/>
              </a:rPr>
              <a:t>Specifies that there can be any number of parameters and it is not necessary for all the parameters to be ref parameters.</a:t>
            </a:r>
          </a:p>
        </p:txBody>
      </p:sp>
      <p:sp>
        <p:nvSpPr>
          <p:cNvPr id="77835" name="Text Box 4"/>
          <p:cNvSpPr txBox="1">
            <a:spLocks noChangeArrowheads="1"/>
          </p:cNvSpPr>
          <p:nvPr/>
        </p:nvSpPr>
        <p:spPr bwMode="auto">
          <a:xfrm>
            <a:off x="2209800" y="388620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Syntax</a:t>
            </a:r>
          </a:p>
        </p:txBody>
      </p:sp>
    </p:spTree>
    <p:extLst>
      <p:ext uri="{BB962C8B-B14F-4D97-AF65-F5344CB8AC3E}">
        <p14:creationId xmlns:p14="http://schemas.microsoft.com/office/powerpoint/2010/main" val="34753847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2"/>
          <p:cNvSpPr>
            <a:spLocks noGrp="1"/>
          </p:cNvSpPr>
          <p:nvPr>
            <p:ph type="title"/>
          </p:nvPr>
        </p:nvSpPr>
        <p:spPr/>
        <p:txBody>
          <a:bodyPr/>
          <a:lstStyle/>
          <a:p>
            <a:pPr eaLnBrk="1" hangingPunct="1"/>
            <a:r>
              <a:rPr lang="en-US" altLang="en-US" smtClean="0">
                <a:latin typeface="Courier New" panose="02070309020205020404" pitchFamily="49" charset="0"/>
                <a:cs typeface="Courier New" panose="02070309020205020404" pitchFamily="49" charset="0"/>
              </a:rPr>
              <a:t>ref</a:t>
            </a:r>
            <a:r>
              <a:rPr lang="en-US" altLang="en-US" sz="2400">
                <a:solidFill>
                  <a:schemeClr val="tx1"/>
                </a:solidFill>
                <a:latin typeface="Calibri" panose="020F0502020204030204" pitchFamily="34" charset="0"/>
                <a:cs typeface="Courier New" panose="02070309020205020404" pitchFamily="49" charset="0"/>
              </a:rPr>
              <a:t> </a:t>
            </a:r>
            <a:r>
              <a:rPr lang="en-US" altLang="en-US" smtClean="0">
                <a:latin typeface="Calibri" panose="020F0502020204030204" pitchFamily="34" charset="0"/>
              </a:rPr>
              <a:t>and </a:t>
            </a:r>
            <a:r>
              <a:rPr lang="en-US" altLang="en-US" smtClean="0">
                <a:latin typeface="Courier New" panose="02070309020205020404" pitchFamily="49" charset="0"/>
                <a:cs typeface="Courier New" panose="02070309020205020404" pitchFamily="49" charset="0"/>
              </a:rPr>
              <a:t>out</a:t>
            </a:r>
            <a:r>
              <a:rPr lang="en-US" altLang="en-US" smtClean="0">
                <a:latin typeface="Calibri" panose="020F0502020204030204" pitchFamily="34" charset="0"/>
              </a:rPr>
              <a:t> Keywords 2-7</a:t>
            </a:r>
            <a:endParaRPr lang="en-IN" altLang="en-US" smtClean="0">
              <a:latin typeface="Calibri" panose="020F0502020204030204" pitchFamily="34" charset="0"/>
            </a:endParaRPr>
          </a:p>
        </p:txBody>
      </p:sp>
      <p:sp>
        <p:nvSpPr>
          <p:cNvPr id="8" name="Content Placeholder 2"/>
          <p:cNvSpPr>
            <a:spLocks noGrp="1"/>
          </p:cNvSpPr>
          <p:nvPr>
            <p:ph type="body" idx="1"/>
          </p:nvPr>
        </p:nvSpPr>
        <p:spPr/>
        <p:txBody>
          <a:bodyPr/>
          <a:lstStyle/>
          <a:p>
            <a:pPr>
              <a:defRPr/>
            </a:pPr>
            <a:r>
              <a:rPr lang="en-US" sz="1800" dirty="0">
                <a:latin typeface="Calibri" pitchFamily="34" charset="0"/>
              </a:rPr>
              <a:t>The following code uses the </a:t>
            </a:r>
            <a:r>
              <a:rPr lang="en-US" sz="1800" dirty="0">
                <a:latin typeface="Courier New" pitchFamily="49" charset="0"/>
                <a:cs typeface="Courier New" pitchFamily="49" charset="0"/>
              </a:rPr>
              <a:t>ref</a:t>
            </a:r>
            <a:r>
              <a:rPr lang="en-US" sz="1800" dirty="0">
                <a:latin typeface="Calibri" pitchFamily="34" charset="0"/>
              </a:rPr>
              <a:t> keyword to pass the arguments by reference:</a:t>
            </a:r>
          </a:p>
          <a:p>
            <a:pPr marL="400050">
              <a:defRPr/>
            </a:pPr>
            <a:endParaRPr lang="en-GB" sz="1600" dirty="0"/>
          </a:p>
          <a:p>
            <a:pPr>
              <a:defRPr/>
            </a:pPr>
            <a:endParaRPr lang="en-GB" sz="2400" dirty="0"/>
          </a:p>
        </p:txBody>
      </p:sp>
      <p:sp>
        <p:nvSpPr>
          <p:cNvPr id="79876"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B14495CB-25B6-4625-B1B6-6F6846E28EC7}" type="slidenum">
              <a:rPr lang="en-IN" altLang="en-US" sz="1200">
                <a:solidFill>
                  <a:schemeClr val="bg1"/>
                </a:solidFill>
                <a:latin typeface="Calibri" panose="020F0502020204030204" pitchFamily="34" charset="0"/>
              </a:rPr>
              <a:pPr>
                <a:spcBef>
                  <a:spcPct val="50000"/>
                </a:spcBef>
                <a:buClrTx/>
                <a:buSzTx/>
                <a:buFontTx/>
                <a:buNone/>
              </a:pPr>
              <a:t>38</a:t>
            </a:fld>
            <a:endParaRPr lang="en-IN" altLang="en-US" sz="1200">
              <a:solidFill>
                <a:schemeClr val="bg1"/>
              </a:solidFill>
              <a:latin typeface="Calibri" panose="020F0502020204030204" pitchFamily="34" charset="0"/>
            </a:endParaRPr>
          </a:p>
        </p:txBody>
      </p:sp>
      <p:sp>
        <p:nvSpPr>
          <p:cNvPr id="79877" name="Footer Placeholder 8"/>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79881" name="Text Box 6"/>
          <p:cNvSpPr txBox="1">
            <a:spLocks noChangeArrowheads="1"/>
          </p:cNvSpPr>
          <p:nvPr/>
        </p:nvSpPr>
        <p:spPr bwMode="auto">
          <a:xfrm>
            <a:off x="2209800" y="1676400"/>
            <a:ext cx="8153400" cy="40386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100">
                <a:latin typeface="Courier New" panose="02070309020205020404" pitchFamily="49" charset="0"/>
              </a:rPr>
              <a:t>using System;</a:t>
            </a:r>
          </a:p>
          <a:p>
            <a:pPr eaLnBrk="1" hangingPunct="1">
              <a:lnSpc>
                <a:spcPct val="70000"/>
              </a:lnSpc>
              <a:spcBef>
                <a:spcPct val="50000"/>
              </a:spcBef>
              <a:buClrTx/>
              <a:buSzTx/>
              <a:buFontTx/>
              <a:buNone/>
            </a:pPr>
            <a:r>
              <a:rPr lang="en-US" altLang="en-US" sz="1100">
                <a:latin typeface="Courier New" panose="02070309020205020404" pitchFamily="49" charset="0"/>
              </a:rPr>
              <a:t> </a:t>
            </a:r>
          </a:p>
          <a:p>
            <a:pPr eaLnBrk="1" hangingPunct="1">
              <a:lnSpc>
                <a:spcPct val="70000"/>
              </a:lnSpc>
              <a:spcBef>
                <a:spcPct val="50000"/>
              </a:spcBef>
              <a:buClrTx/>
              <a:buSzTx/>
              <a:buFontTx/>
              <a:buNone/>
            </a:pPr>
            <a:r>
              <a:rPr lang="en-US" altLang="en-US" sz="1100">
                <a:latin typeface="Courier New" panose="02070309020205020404" pitchFamily="49" charset="0"/>
              </a:rPr>
              <a:t>classRefParameters</a:t>
            </a:r>
          </a:p>
          <a:p>
            <a:pPr eaLnBrk="1" hangingPunct="1">
              <a:lnSpc>
                <a:spcPct val="70000"/>
              </a:lnSpc>
              <a:spcBef>
                <a:spcPct val="50000"/>
              </a:spcBef>
              <a:buClrTx/>
              <a:buSzTx/>
              <a:buFontTx/>
              <a:buNone/>
            </a:pPr>
            <a:r>
              <a:rPr lang="en-US" altLang="en-US" sz="1100">
                <a:latin typeface="Courier New" panose="02070309020205020404" pitchFamily="49" charset="0"/>
              </a:rPr>
              <a:t>{ </a:t>
            </a:r>
          </a:p>
          <a:p>
            <a:pPr eaLnBrk="1" hangingPunct="1">
              <a:lnSpc>
                <a:spcPct val="70000"/>
              </a:lnSpc>
              <a:spcBef>
                <a:spcPct val="50000"/>
              </a:spcBef>
              <a:buClrTx/>
              <a:buSzTx/>
              <a:buFontTx/>
              <a:buNone/>
            </a:pPr>
            <a:r>
              <a:rPr lang="en-US" altLang="en-US" sz="1100">
                <a:latin typeface="Courier New" panose="02070309020205020404" pitchFamily="49" charset="0"/>
              </a:rPr>
              <a:t>static void Calculate(ref intnumValueOne, ref int</a:t>
            </a:r>
          </a:p>
          <a:p>
            <a:pPr eaLnBrk="1" hangingPunct="1">
              <a:lnSpc>
                <a:spcPct val="70000"/>
              </a:lnSpc>
              <a:spcBef>
                <a:spcPct val="50000"/>
              </a:spcBef>
              <a:buClrTx/>
              <a:buSzTx/>
              <a:buFontTx/>
              <a:buNone/>
            </a:pPr>
            <a:r>
              <a:rPr lang="en-US" altLang="en-US" sz="1100">
                <a:latin typeface="Courier New" panose="02070309020205020404" pitchFamily="49" charset="0"/>
              </a:rPr>
              <a:t>numValueTwo) </a:t>
            </a:r>
          </a:p>
          <a:p>
            <a:pPr eaLnBrk="1" hangingPunct="1">
              <a:lnSpc>
                <a:spcPct val="70000"/>
              </a:lnSpc>
              <a:spcBef>
                <a:spcPct val="50000"/>
              </a:spcBef>
              <a:buClrTx/>
              <a:buSzTx/>
              <a:buFontTx/>
              <a:buNone/>
            </a:pPr>
            <a:r>
              <a:rPr lang="en-US" altLang="en-US" sz="1100">
                <a:latin typeface="Courier New" panose="02070309020205020404" pitchFamily="49" charset="0"/>
              </a:rPr>
              <a:t>{</a:t>
            </a:r>
          </a:p>
          <a:p>
            <a:pPr eaLnBrk="1" hangingPunct="1">
              <a:lnSpc>
                <a:spcPct val="70000"/>
              </a:lnSpc>
              <a:spcBef>
                <a:spcPct val="50000"/>
              </a:spcBef>
              <a:buClrTx/>
              <a:buSzTx/>
              <a:buFontTx/>
              <a:buNone/>
            </a:pPr>
            <a:r>
              <a:rPr lang="en-US" altLang="en-US" sz="1100">
                <a:latin typeface="Courier New" panose="02070309020205020404" pitchFamily="49" charset="0"/>
              </a:rPr>
              <a:t>numValueOne = numValueOne * 2; </a:t>
            </a:r>
          </a:p>
          <a:p>
            <a:pPr eaLnBrk="1" hangingPunct="1">
              <a:lnSpc>
                <a:spcPct val="70000"/>
              </a:lnSpc>
              <a:spcBef>
                <a:spcPct val="50000"/>
              </a:spcBef>
              <a:buClrTx/>
              <a:buSzTx/>
              <a:buFontTx/>
              <a:buNone/>
            </a:pPr>
            <a:r>
              <a:rPr lang="en-US" altLang="en-US" sz="1100">
                <a:latin typeface="Courier New" panose="02070309020205020404" pitchFamily="49" charset="0"/>
              </a:rPr>
              <a:t>numValueTwo = numValueTwo / 2; </a:t>
            </a:r>
            <a:r>
              <a:rPr lang="en-US" altLang="en-US" sz="1100">
                <a:latin typeface="Calibri" panose="020F0502020204030204" pitchFamily="34" charset="0"/>
              </a:rPr>
              <a:t> </a:t>
            </a:r>
          </a:p>
          <a:p>
            <a:pPr eaLnBrk="1" hangingPunct="1">
              <a:lnSpc>
                <a:spcPct val="70000"/>
              </a:lnSpc>
              <a:spcBef>
                <a:spcPct val="50000"/>
              </a:spcBef>
              <a:buClrTx/>
              <a:buSzTx/>
              <a:buFontTx/>
              <a:buNone/>
            </a:pPr>
            <a:r>
              <a:rPr lang="en-US" altLang="en-US" sz="1100">
                <a:latin typeface="Courier New" panose="02070309020205020404" pitchFamily="49" charset="0"/>
              </a:rPr>
              <a:t>]</a:t>
            </a:r>
          </a:p>
          <a:p>
            <a:pPr eaLnBrk="1" hangingPunct="1">
              <a:lnSpc>
                <a:spcPct val="70000"/>
              </a:lnSpc>
              <a:spcBef>
                <a:spcPct val="50000"/>
              </a:spcBef>
              <a:buClrTx/>
              <a:buSzTx/>
              <a:buFontTx/>
              <a:buNone/>
            </a:pPr>
            <a:r>
              <a:rPr lang="en-US" altLang="en-US" sz="1100">
                <a:latin typeface="Courier New" panose="02070309020205020404" pitchFamily="49" charset="0"/>
              </a:rPr>
              <a:t>} </a:t>
            </a:r>
          </a:p>
          <a:p>
            <a:pPr eaLnBrk="1" hangingPunct="1">
              <a:lnSpc>
                <a:spcPct val="70000"/>
              </a:lnSpc>
              <a:spcBef>
                <a:spcPct val="50000"/>
              </a:spcBef>
              <a:buClrTx/>
              <a:buSzTx/>
              <a:buFontTx/>
              <a:buNone/>
            </a:pPr>
            <a:r>
              <a:rPr lang="en-US" altLang="en-US" sz="1100">
                <a:latin typeface="Courier New" panose="02070309020205020404" pitchFamily="49" charset="0"/>
              </a:rPr>
              <a:t>static void Main(string[] args) </a:t>
            </a:r>
          </a:p>
          <a:p>
            <a:pPr eaLnBrk="1" hangingPunct="1">
              <a:lnSpc>
                <a:spcPct val="70000"/>
              </a:lnSpc>
              <a:spcBef>
                <a:spcPct val="50000"/>
              </a:spcBef>
              <a:buClrTx/>
              <a:buSzTx/>
              <a:buFontTx/>
              <a:buNone/>
            </a:pPr>
            <a:r>
              <a:rPr lang="en-US" altLang="en-US" sz="1100">
                <a:latin typeface="Courier New" panose="02070309020205020404" pitchFamily="49" charset="0"/>
              </a:rPr>
              <a:t>{ </a:t>
            </a:r>
          </a:p>
          <a:p>
            <a:pPr eaLnBrk="1" hangingPunct="1">
              <a:lnSpc>
                <a:spcPct val="70000"/>
              </a:lnSpc>
              <a:spcBef>
                <a:spcPct val="50000"/>
              </a:spcBef>
              <a:buClrTx/>
              <a:buSzTx/>
              <a:buFontTx/>
              <a:buNone/>
            </a:pPr>
            <a:r>
              <a:rPr lang="en-US" altLang="en-US" sz="1100">
                <a:latin typeface="Courier New" panose="02070309020205020404" pitchFamily="49" charset="0"/>
              </a:rPr>
              <a:t>intnumOne = 10; </a:t>
            </a:r>
          </a:p>
          <a:p>
            <a:pPr eaLnBrk="1" hangingPunct="1">
              <a:lnSpc>
                <a:spcPct val="70000"/>
              </a:lnSpc>
              <a:spcBef>
                <a:spcPct val="50000"/>
              </a:spcBef>
              <a:buClrTx/>
              <a:buSzTx/>
              <a:buFontTx/>
              <a:buNone/>
            </a:pPr>
            <a:r>
              <a:rPr lang="en-US" altLang="en-US" sz="1100">
                <a:latin typeface="Courier New" panose="02070309020205020404" pitchFamily="49" charset="0"/>
              </a:rPr>
              <a:t>intnumTwo = 20; </a:t>
            </a:r>
          </a:p>
          <a:p>
            <a:pPr eaLnBrk="1" hangingPunct="1">
              <a:lnSpc>
                <a:spcPct val="70000"/>
              </a:lnSpc>
              <a:spcBef>
                <a:spcPct val="50000"/>
              </a:spcBef>
              <a:buClrTx/>
              <a:buSzTx/>
              <a:buFontTx/>
              <a:buNone/>
            </a:pPr>
            <a:r>
              <a:rPr lang="en-US" altLang="en-US" sz="1100">
                <a:latin typeface="Courier New" panose="02070309020205020404" pitchFamily="49" charset="0"/>
              </a:rPr>
              <a:t>Console.WriteLine(“Value of Num1 and Num2 before calling method “ +numOne + “, “ + numTwo); </a:t>
            </a:r>
          </a:p>
          <a:p>
            <a:pPr eaLnBrk="1" hangingPunct="1">
              <a:lnSpc>
                <a:spcPct val="70000"/>
              </a:lnSpc>
              <a:spcBef>
                <a:spcPct val="50000"/>
              </a:spcBef>
              <a:buClrTx/>
              <a:buSzTx/>
              <a:buFontTx/>
              <a:buNone/>
            </a:pPr>
            <a:r>
              <a:rPr lang="en-US" altLang="en-US" sz="1100">
                <a:latin typeface="Courier New" panose="02070309020205020404" pitchFamily="49" charset="0"/>
              </a:rPr>
              <a:t>Calculate(ref numOne, ref numTwo); </a:t>
            </a:r>
          </a:p>
          <a:p>
            <a:pPr eaLnBrk="1" hangingPunct="1">
              <a:lnSpc>
                <a:spcPct val="70000"/>
              </a:lnSpc>
              <a:spcBef>
                <a:spcPct val="50000"/>
              </a:spcBef>
              <a:buClrTx/>
              <a:buSzTx/>
              <a:buFontTx/>
              <a:buNone/>
            </a:pPr>
            <a:r>
              <a:rPr lang="en-US" altLang="en-US" sz="1100">
                <a:latin typeface="Courier New" panose="02070309020205020404" pitchFamily="49" charset="0"/>
              </a:rPr>
              <a:t>Console.WriteLine(“Value of Num1 and Num2 after calling method “ +numOne + “, “ + numTwo); </a:t>
            </a:r>
          </a:p>
          <a:p>
            <a:pPr eaLnBrk="1" hangingPunct="1">
              <a:lnSpc>
                <a:spcPct val="70000"/>
              </a:lnSpc>
              <a:spcBef>
                <a:spcPct val="50000"/>
              </a:spcBef>
              <a:buClrTx/>
              <a:buSzTx/>
              <a:buFontTx/>
              <a:buNone/>
            </a:pPr>
            <a:r>
              <a:rPr lang="en-US" altLang="en-US" sz="1100">
                <a:latin typeface="Courier New" panose="02070309020205020404" pitchFamily="49" charset="0"/>
              </a:rPr>
              <a:t>}</a:t>
            </a:r>
          </a:p>
          <a:p>
            <a:pPr eaLnBrk="1" hangingPunct="1">
              <a:lnSpc>
                <a:spcPct val="70000"/>
              </a:lnSpc>
              <a:spcBef>
                <a:spcPct val="50000"/>
              </a:spcBef>
              <a:buClrTx/>
              <a:buSzTx/>
              <a:buFontTx/>
              <a:buNone/>
            </a:pPr>
            <a:r>
              <a:rPr lang="en-US" altLang="en-US" sz="1100">
                <a:latin typeface="Courier New" panose="02070309020205020404" pitchFamily="49" charset="0"/>
              </a:rPr>
              <a:t>}</a:t>
            </a:r>
          </a:p>
        </p:txBody>
      </p:sp>
      <p:sp>
        <p:nvSpPr>
          <p:cNvPr id="79882" name="Text Box 4"/>
          <p:cNvSpPr txBox="1">
            <a:spLocks noChangeArrowheads="1"/>
          </p:cNvSpPr>
          <p:nvPr/>
        </p:nvSpPr>
        <p:spPr bwMode="auto">
          <a:xfrm>
            <a:off x="2209800" y="11430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42517906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2"/>
          <p:cNvSpPr>
            <a:spLocks noGrp="1"/>
          </p:cNvSpPr>
          <p:nvPr>
            <p:ph type="title"/>
          </p:nvPr>
        </p:nvSpPr>
        <p:spPr/>
        <p:txBody>
          <a:bodyPr/>
          <a:lstStyle/>
          <a:p>
            <a:pPr eaLnBrk="1" hangingPunct="1"/>
            <a:r>
              <a:rPr lang="en-US" altLang="en-US" smtClean="0">
                <a:latin typeface="Courier New" panose="02070309020205020404" pitchFamily="49" charset="0"/>
                <a:cs typeface="Courier New" panose="02070309020205020404" pitchFamily="49" charset="0"/>
              </a:rPr>
              <a:t>ref</a:t>
            </a:r>
            <a:r>
              <a:rPr lang="en-US" altLang="en-US" sz="2400">
                <a:solidFill>
                  <a:schemeClr val="tx1"/>
                </a:solidFill>
                <a:latin typeface="Calibri" panose="020F0502020204030204" pitchFamily="34" charset="0"/>
                <a:cs typeface="Courier New" panose="02070309020205020404" pitchFamily="49" charset="0"/>
              </a:rPr>
              <a:t> </a:t>
            </a:r>
            <a:r>
              <a:rPr lang="en-US" altLang="en-US" smtClean="0">
                <a:latin typeface="Calibri" panose="020F0502020204030204" pitchFamily="34" charset="0"/>
              </a:rPr>
              <a:t>and </a:t>
            </a:r>
            <a:r>
              <a:rPr lang="en-US" altLang="en-US" smtClean="0">
                <a:latin typeface="Courier New" panose="02070309020205020404" pitchFamily="49" charset="0"/>
                <a:cs typeface="Courier New" panose="02070309020205020404" pitchFamily="49" charset="0"/>
              </a:rPr>
              <a:t>out</a:t>
            </a:r>
            <a:r>
              <a:rPr lang="en-US" altLang="en-US" smtClean="0">
                <a:latin typeface="Calibri" panose="020F0502020204030204" pitchFamily="34" charset="0"/>
              </a:rPr>
              <a:t> Keywords 3-7</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400" dirty="0">
                <a:latin typeface="Calibri" pitchFamily="34" charset="0"/>
              </a:rPr>
              <a:t>In the code:</a:t>
            </a:r>
          </a:p>
          <a:p>
            <a:pPr lvl="1">
              <a:defRPr/>
            </a:pPr>
            <a:r>
              <a:rPr lang="en-US" sz="2000" dirty="0">
                <a:latin typeface="Calibri" pitchFamily="34" charset="0"/>
              </a:rPr>
              <a:t>The </a:t>
            </a:r>
            <a:r>
              <a:rPr lang="en-US" sz="2000" b="1" dirty="0">
                <a:latin typeface="Courier New" pitchFamily="49" charset="0"/>
                <a:cs typeface="Courier New" pitchFamily="49" charset="0"/>
              </a:rPr>
              <a:t>Calculate()</a:t>
            </a:r>
            <a:r>
              <a:rPr lang="en-US" sz="2000" dirty="0">
                <a:latin typeface="Calibri" pitchFamily="34" charset="0"/>
              </a:rPr>
              <a:t> method is called from the </a:t>
            </a:r>
            <a:r>
              <a:rPr lang="en-US" sz="2000" dirty="0">
                <a:latin typeface="Courier New" pitchFamily="49" charset="0"/>
                <a:cs typeface="Courier New" pitchFamily="49" charset="0"/>
              </a:rPr>
              <a:t>Main() </a:t>
            </a:r>
            <a:r>
              <a:rPr lang="en-US" sz="2000" dirty="0">
                <a:latin typeface="Calibri" pitchFamily="34" charset="0"/>
              </a:rPr>
              <a:t>method, which takes the parameters prefixed with the </a:t>
            </a:r>
            <a:r>
              <a:rPr lang="en-US" sz="2000" dirty="0">
                <a:latin typeface="Courier New" pitchFamily="49" charset="0"/>
                <a:cs typeface="Courier New" pitchFamily="49" charset="0"/>
              </a:rPr>
              <a:t>ref</a:t>
            </a:r>
            <a:r>
              <a:rPr lang="en-US" sz="2000" dirty="0">
                <a:latin typeface="Calibri" pitchFamily="34" charset="0"/>
              </a:rPr>
              <a:t> keyword.</a:t>
            </a:r>
          </a:p>
          <a:p>
            <a:pPr lvl="1">
              <a:defRPr/>
            </a:pPr>
            <a:r>
              <a:rPr lang="en-US" sz="2000" dirty="0">
                <a:latin typeface="Calibri" pitchFamily="34" charset="0"/>
              </a:rPr>
              <a:t>The same keyword is also used in the </a:t>
            </a:r>
            <a:r>
              <a:rPr lang="en-US" sz="2000" b="1" dirty="0">
                <a:latin typeface="Courier New" pitchFamily="49" charset="0"/>
                <a:cs typeface="Courier New" pitchFamily="49" charset="0"/>
              </a:rPr>
              <a:t>Calculate() </a:t>
            </a:r>
            <a:r>
              <a:rPr lang="en-US" sz="2000" dirty="0">
                <a:latin typeface="Calibri" pitchFamily="34" charset="0"/>
              </a:rPr>
              <a:t>method before the variables </a:t>
            </a:r>
            <a:r>
              <a:rPr lang="en-US" sz="2000" b="1" dirty="0" err="1">
                <a:latin typeface="Courier New" pitchFamily="49" charset="0"/>
                <a:cs typeface="Courier New" pitchFamily="49" charset="0"/>
              </a:rPr>
              <a:t>numValueOne</a:t>
            </a:r>
            <a:r>
              <a:rPr lang="en-US" sz="2000" b="1" dirty="0">
                <a:latin typeface="Courier New" pitchFamily="49" charset="0"/>
                <a:cs typeface="Courier New" pitchFamily="49" charset="0"/>
              </a:rPr>
              <a:t> </a:t>
            </a:r>
            <a:r>
              <a:rPr lang="en-US" sz="2000" dirty="0">
                <a:latin typeface="Calibri" pitchFamily="34" charset="0"/>
              </a:rPr>
              <a:t>and</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numValueTwo</a:t>
            </a:r>
            <a:r>
              <a:rPr lang="en-US" sz="2000" dirty="0">
                <a:latin typeface="Calibri" pitchFamily="34" charset="0"/>
              </a:rPr>
              <a:t>. </a:t>
            </a:r>
          </a:p>
          <a:p>
            <a:pPr lvl="1">
              <a:defRPr/>
            </a:pPr>
            <a:r>
              <a:rPr lang="en-US" sz="2000" dirty="0">
                <a:latin typeface="Calibri" pitchFamily="34" charset="0"/>
              </a:rPr>
              <a:t>In the </a:t>
            </a:r>
            <a:r>
              <a:rPr lang="en-US" sz="2000" b="1" dirty="0">
                <a:latin typeface="Courier New" pitchFamily="49" charset="0"/>
                <a:cs typeface="Courier New" pitchFamily="49" charset="0"/>
              </a:rPr>
              <a:t>Calculate() </a:t>
            </a:r>
            <a:r>
              <a:rPr lang="en-US" sz="2000" dirty="0">
                <a:latin typeface="Calibri" pitchFamily="34" charset="0"/>
              </a:rPr>
              <a:t>method, the multiplication and division operations are performed on the values passed as parameters and the results are stored in the </a:t>
            </a:r>
            <a:r>
              <a:rPr lang="en-US" sz="2000" b="1" dirty="0" err="1">
                <a:latin typeface="Courier New" pitchFamily="49" charset="0"/>
                <a:cs typeface="Courier New" pitchFamily="49" charset="0"/>
              </a:rPr>
              <a:t>numValueOne</a:t>
            </a:r>
            <a:r>
              <a:rPr lang="en-US" sz="2000" dirty="0">
                <a:latin typeface="Calibri" pitchFamily="34" charset="0"/>
                <a:cs typeface="Courier New" pitchFamily="49" charset="0"/>
              </a:rPr>
              <a:t> and </a:t>
            </a:r>
            <a:r>
              <a:rPr lang="en-US" sz="2000" b="1" dirty="0" err="1">
                <a:latin typeface="Courier New" pitchFamily="49" charset="0"/>
                <a:cs typeface="Courier New" pitchFamily="49" charset="0"/>
              </a:rPr>
              <a:t>numValueTwovariables</a:t>
            </a:r>
            <a:r>
              <a:rPr lang="en-US" sz="2000" b="1" dirty="0">
                <a:latin typeface="Courier New" pitchFamily="49" charset="0"/>
                <a:cs typeface="Courier New" pitchFamily="49" charset="0"/>
              </a:rPr>
              <a:t> </a:t>
            </a:r>
            <a:r>
              <a:rPr lang="en-US" sz="2000" dirty="0">
                <a:latin typeface="Calibri" pitchFamily="34" charset="0"/>
              </a:rPr>
              <a:t>respectively. </a:t>
            </a:r>
          </a:p>
          <a:p>
            <a:pPr lvl="1">
              <a:defRPr/>
            </a:pPr>
            <a:r>
              <a:rPr lang="en-US" sz="2000" dirty="0">
                <a:latin typeface="Calibri" pitchFamily="34" charset="0"/>
              </a:rPr>
              <a:t>The resultant values stored in these variables are also reflected in the </a:t>
            </a:r>
            <a:r>
              <a:rPr lang="en-US" sz="2000" b="1" dirty="0" err="1">
                <a:latin typeface="Courier New" pitchFamily="49" charset="0"/>
                <a:cs typeface="Courier New" pitchFamily="49" charset="0"/>
              </a:rPr>
              <a:t>numOne</a:t>
            </a:r>
            <a:r>
              <a:rPr lang="en-US" sz="2000" dirty="0">
                <a:latin typeface="Calibri" pitchFamily="34" charset="0"/>
              </a:rPr>
              <a:t> and</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numTwo</a:t>
            </a:r>
            <a:r>
              <a:rPr lang="en-US" sz="2000" b="1" dirty="0">
                <a:latin typeface="Courier New" pitchFamily="49" charset="0"/>
                <a:cs typeface="Courier New" pitchFamily="49" charset="0"/>
              </a:rPr>
              <a:t> </a:t>
            </a:r>
            <a:r>
              <a:rPr lang="en-US" sz="2000" dirty="0">
                <a:latin typeface="Calibri" pitchFamily="34" charset="0"/>
              </a:rPr>
              <a:t>variables</a:t>
            </a:r>
            <a:r>
              <a:rPr lang="en-US" sz="2000" b="1" dirty="0">
                <a:latin typeface="Courier New" pitchFamily="49" charset="0"/>
                <a:cs typeface="Courier New" pitchFamily="49" charset="0"/>
              </a:rPr>
              <a:t> </a:t>
            </a:r>
            <a:r>
              <a:rPr lang="en-US" sz="2000" dirty="0">
                <a:latin typeface="Calibri" pitchFamily="34" charset="0"/>
              </a:rPr>
              <a:t>respectively as the values are passed by reference to the method </a:t>
            </a:r>
            <a:r>
              <a:rPr lang="en-US" sz="2000" b="1" dirty="0">
                <a:latin typeface="Courier New" pitchFamily="49" charset="0"/>
                <a:cs typeface="Courier New" pitchFamily="49" charset="0"/>
              </a:rPr>
              <a:t>Calculate()</a:t>
            </a:r>
            <a:r>
              <a:rPr lang="en-US" sz="2000" dirty="0">
                <a:latin typeface="Calibri" pitchFamily="34" charset="0"/>
              </a:rPr>
              <a:t>.</a:t>
            </a:r>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buFont typeface="Wingdings" panose="05000000000000000000" pitchFamily="2" charset="2"/>
              <a:buNone/>
              <a:defRPr/>
            </a:pPr>
            <a:endParaRPr lang="en-US" sz="1800" dirty="0">
              <a:latin typeface="Courier New" pitchFamily="49" charset="0"/>
              <a:cs typeface="Courier New" pitchFamily="49" charset="0"/>
            </a:endParaRPr>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marL="400050">
              <a:defRPr/>
            </a:pPr>
            <a:endParaRPr lang="en-GB" sz="2000" dirty="0"/>
          </a:p>
          <a:p>
            <a:pPr>
              <a:defRPr/>
            </a:pPr>
            <a:endParaRPr lang="en-GB" dirty="0"/>
          </a:p>
        </p:txBody>
      </p:sp>
      <p:sp>
        <p:nvSpPr>
          <p:cNvPr id="81924"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0DF826A8-94FE-4D89-9BAA-7C845FEA9AF6}" type="slidenum">
              <a:rPr lang="en-IN" altLang="en-US" sz="1200">
                <a:solidFill>
                  <a:schemeClr val="bg1"/>
                </a:solidFill>
                <a:latin typeface="Calibri" panose="020F0502020204030204" pitchFamily="34" charset="0"/>
              </a:rPr>
              <a:pPr>
                <a:spcBef>
                  <a:spcPct val="50000"/>
                </a:spcBef>
                <a:buClrTx/>
                <a:buSzTx/>
                <a:buFontTx/>
                <a:buNone/>
              </a:pPr>
              <a:t>39</a:t>
            </a:fld>
            <a:endParaRPr lang="en-IN" altLang="en-US" sz="1200">
              <a:solidFill>
                <a:schemeClr val="bg1"/>
              </a:solidFill>
              <a:latin typeface="Calibri" panose="020F0502020204030204" pitchFamily="34" charset="0"/>
            </a:endParaRPr>
          </a:p>
        </p:txBody>
      </p:sp>
      <p:sp>
        <p:nvSpPr>
          <p:cNvPr id="81925" name="Footer Placeholder 5"/>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Tree>
    <p:extLst>
      <p:ext uri="{BB962C8B-B14F-4D97-AF65-F5344CB8AC3E}">
        <p14:creationId xmlns:p14="http://schemas.microsoft.com/office/powerpoint/2010/main" val="35288111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2"/>
          <p:cNvSpPr>
            <a:spLocks noGrp="1"/>
          </p:cNvSpPr>
          <p:nvPr>
            <p:ph type="title"/>
          </p:nvPr>
        </p:nvSpPr>
        <p:spPr/>
        <p:txBody>
          <a:bodyPr/>
          <a:lstStyle/>
          <a:p>
            <a:pPr eaLnBrk="1" hangingPunct="1"/>
            <a:r>
              <a:rPr lang="en-US" altLang="en-US" smtClean="0">
                <a:latin typeface="Calibri" panose="020F0502020204030204" pitchFamily="34" charset="0"/>
              </a:rPr>
              <a:t>Features</a:t>
            </a:r>
            <a:endParaRPr lang="en-IN" altLang="en-US" smtClean="0">
              <a:latin typeface="Calibri" panose="020F0502020204030204" pitchFamily="34" charset="0"/>
            </a:endParaRPr>
          </a:p>
        </p:txBody>
      </p:sp>
      <p:sp>
        <p:nvSpPr>
          <p:cNvPr id="10243" name="Content Placeholder 2"/>
          <p:cNvSpPr>
            <a:spLocks noGrp="1"/>
          </p:cNvSpPr>
          <p:nvPr>
            <p:ph type="body" idx="1"/>
          </p:nvPr>
        </p:nvSpPr>
        <p:spPr/>
        <p:txBody>
          <a:bodyPr/>
          <a:lstStyle/>
          <a:p>
            <a:pPr eaLnBrk="1" hangingPunct="1"/>
            <a:r>
              <a:rPr lang="en-US" altLang="en-US" sz="2400">
                <a:latin typeface="Calibri" panose="020F0502020204030204" pitchFamily="34" charset="0"/>
              </a:rPr>
              <a:t>Object-oriented programming provides the following features:</a:t>
            </a:r>
          </a:p>
        </p:txBody>
      </p:sp>
      <p:sp>
        <p:nvSpPr>
          <p:cNvPr id="10244"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036B19EC-8A57-4890-B497-96EF90D9C572}" type="slidenum">
              <a:rPr lang="en-IN" altLang="en-US" sz="1200">
                <a:solidFill>
                  <a:schemeClr val="bg1"/>
                </a:solidFill>
                <a:latin typeface="Calibri" panose="020F0502020204030204" pitchFamily="34" charset="0"/>
              </a:rPr>
              <a:pPr>
                <a:spcBef>
                  <a:spcPct val="50000"/>
                </a:spcBef>
                <a:buClrTx/>
                <a:buSzTx/>
                <a:buFontTx/>
                <a:buNone/>
              </a:pPr>
              <a:t>4</a:t>
            </a:fld>
            <a:endParaRPr lang="en-IN" altLang="en-US" sz="1200">
              <a:solidFill>
                <a:schemeClr val="bg1"/>
              </a:solidFill>
              <a:latin typeface="Calibri" panose="020F0502020204030204" pitchFamily="34" charset="0"/>
            </a:endParaRPr>
          </a:p>
        </p:txBody>
      </p:sp>
      <p:sp>
        <p:nvSpPr>
          <p:cNvPr id="10245"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graphicFrame>
        <p:nvGraphicFramePr>
          <p:cNvPr id="7" name="Diagram 6"/>
          <p:cNvGraphicFramePr/>
          <p:nvPr/>
        </p:nvGraphicFramePr>
        <p:xfrm>
          <a:off x="2209800" y="1371600"/>
          <a:ext cx="7543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47988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2"/>
          <p:cNvSpPr>
            <a:spLocks noGrp="1"/>
          </p:cNvSpPr>
          <p:nvPr>
            <p:ph type="title"/>
          </p:nvPr>
        </p:nvSpPr>
        <p:spPr/>
        <p:txBody>
          <a:bodyPr/>
          <a:lstStyle/>
          <a:p>
            <a:pPr eaLnBrk="1" hangingPunct="1"/>
            <a:r>
              <a:rPr lang="en-US" altLang="en-US" smtClean="0">
                <a:latin typeface="Courier New" panose="02070309020205020404" pitchFamily="49" charset="0"/>
                <a:cs typeface="Courier New" panose="02070309020205020404" pitchFamily="49" charset="0"/>
              </a:rPr>
              <a:t>ref</a:t>
            </a:r>
            <a:r>
              <a:rPr lang="en-US" altLang="en-US" sz="2400">
                <a:solidFill>
                  <a:schemeClr val="tx1"/>
                </a:solidFill>
                <a:latin typeface="Calibri" panose="020F0502020204030204" pitchFamily="34" charset="0"/>
                <a:cs typeface="Courier New" panose="02070309020205020404" pitchFamily="49" charset="0"/>
              </a:rPr>
              <a:t> </a:t>
            </a:r>
            <a:r>
              <a:rPr lang="en-US" altLang="en-US" smtClean="0">
                <a:latin typeface="Calibri" panose="020F0502020204030204" pitchFamily="34" charset="0"/>
              </a:rPr>
              <a:t>and </a:t>
            </a:r>
            <a:r>
              <a:rPr lang="en-US" altLang="en-US" smtClean="0">
                <a:latin typeface="Courier New" panose="02070309020205020404" pitchFamily="49" charset="0"/>
                <a:cs typeface="Courier New" panose="02070309020205020404" pitchFamily="49" charset="0"/>
              </a:rPr>
              <a:t>out</a:t>
            </a:r>
            <a:r>
              <a:rPr lang="en-US" altLang="en-US" smtClean="0">
                <a:latin typeface="Calibri" panose="020F0502020204030204" pitchFamily="34" charset="0"/>
              </a:rPr>
              <a:t> Keywords 4-7</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400" dirty="0">
                <a:latin typeface="Calibri" pitchFamily="34" charset="0"/>
              </a:rPr>
              <a:t>The following figure displays the use of </a:t>
            </a:r>
            <a:r>
              <a:rPr lang="en-US" sz="2400" dirty="0">
                <a:latin typeface="Courier New" pitchFamily="49" charset="0"/>
                <a:cs typeface="Courier New" pitchFamily="49" charset="0"/>
              </a:rPr>
              <a:t>ref</a:t>
            </a:r>
            <a:r>
              <a:rPr lang="en-US" sz="2400" dirty="0">
                <a:latin typeface="Calibri" panose="020F0502020204030204" pitchFamily="34" charset="0"/>
                <a:cs typeface="Courier New" pitchFamily="49" charset="0"/>
              </a:rPr>
              <a:t> keyword:</a:t>
            </a:r>
            <a:endParaRPr lang="en-US" sz="1800" dirty="0">
              <a:latin typeface="Calibri" panose="020F0502020204030204" pitchFamily="34" charset="0"/>
              <a:cs typeface="Courier New" panose="02070309020205020404" pitchFamily="49" charset="0"/>
            </a:endParaRPr>
          </a:p>
          <a:p>
            <a:pPr>
              <a:defRPr/>
            </a:pPr>
            <a:endParaRPr lang="en-US" sz="1800" dirty="0"/>
          </a:p>
          <a:p>
            <a:pPr>
              <a:buFont typeface="Wingdings" panose="05000000000000000000" pitchFamily="2" charset="2"/>
              <a:buNone/>
              <a:defRPr/>
            </a:pPr>
            <a:endParaRPr lang="en-US" sz="1800" dirty="0"/>
          </a:p>
          <a:p>
            <a:pPr>
              <a:defRPr/>
            </a:pPr>
            <a:endParaRPr lang="en-US" sz="1800" dirty="0"/>
          </a:p>
          <a:p>
            <a:pPr algn="ctr">
              <a:buFont typeface="Wingdings" panose="05000000000000000000" pitchFamily="2" charset="2"/>
              <a:buNone/>
              <a:defRPr/>
            </a:pPr>
            <a:r>
              <a:rPr lang="en-US" sz="1800" dirty="0">
                <a:latin typeface="Calibri" pitchFamily="34" charset="0"/>
              </a:rPr>
              <a:t/>
            </a:r>
            <a:br>
              <a:rPr lang="en-US" sz="1800" dirty="0">
                <a:latin typeface="Calibri" pitchFamily="34" charset="0"/>
              </a:rPr>
            </a:br>
            <a:endParaRPr lang="en-US" sz="2400" dirty="0">
              <a:latin typeface="Calibri" pitchFamily="34" charset="0"/>
            </a:endParaRPr>
          </a:p>
          <a:p>
            <a:pPr>
              <a:defRPr/>
            </a:pPr>
            <a:r>
              <a:rPr lang="en-US" sz="2400" dirty="0">
                <a:latin typeface="Calibri" pitchFamily="34" charset="0"/>
              </a:rPr>
              <a:t>The </a:t>
            </a:r>
            <a:r>
              <a:rPr lang="en-US" sz="2400" dirty="0">
                <a:latin typeface="Courier New" pitchFamily="49" charset="0"/>
                <a:cs typeface="Courier New" pitchFamily="49" charset="0"/>
              </a:rPr>
              <a:t>out</a:t>
            </a:r>
            <a:r>
              <a:rPr lang="en-US" sz="2400" dirty="0">
                <a:latin typeface="Calibri" pitchFamily="34" charset="0"/>
              </a:rPr>
              <a:t> keyword is similar to the </a:t>
            </a:r>
            <a:r>
              <a:rPr lang="en-US" sz="2400" dirty="0">
                <a:latin typeface="Courier New" pitchFamily="49" charset="0"/>
                <a:cs typeface="Courier New" pitchFamily="49" charset="0"/>
              </a:rPr>
              <a:t>ref</a:t>
            </a:r>
            <a:r>
              <a:rPr lang="en-US" sz="2400" dirty="0">
                <a:latin typeface="Calibri" pitchFamily="34" charset="0"/>
              </a:rPr>
              <a:t> keyword and causes arguments to be passed by reference. </a:t>
            </a:r>
          </a:p>
          <a:p>
            <a:pPr>
              <a:defRPr/>
            </a:pPr>
            <a:r>
              <a:rPr lang="en-US" sz="2400" dirty="0">
                <a:latin typeface="Calibri" pitchFamily="34" charset="0"/>
              </a:rPr>
              <a:t>The only difference between the two is that the </a:t>
            </a:r>
            <a:r>
              <a:rPr lang="en-US" sz="2400" dirty="0">
                <a:latin typeface="Courier New" pitchFamily="49" charset="0"/>
                <a:cs typeface="Courier New" pitchFamily="49" charset="0"/>
              </a:rPr>
              <a:t>out</a:t>
            </a:r>
            <a:r>
              <a:rPr lang="en-US" sz="2400" dirty="0">
                <a:latin typeface="Calibri" pitchFamily="34" charset="0"/>
              </a:rPr>
              <a:t> keyword does not require the variables that are passed by reference to be initialized. </a:t>
            </a:r>
          </a:p>
          <a:p>
            <a:pPr>
              <a:defRPr/>
            </a:pPr>
            <a:r>
              <a:rPr lang="en-US" sz="2400" dirty="0">
                <a:latin typeface="Calibri" pitchFamily="34" charset="0"/>
              </a:rPr>
              <a:t>Both the called method and the calling method must explicitly use the </a:t>
            </a:r>
            <a:r>
              <a:rPr lang="en-US" sz="2400" dirty="0">
                <a:latin typeface="Courier New" pitchFamily="49" charset="0"/>
                <a:cs typeface="Courier New" pitchFamily="49" charset="0"/>
              </a:rPr>
              <a:t>out</a:t>
            </a:r>
            <a:r>
              <a:rPr lang="en-US" sz="2400" dirty="0">
                <a:latin typeface="Calibri" pitchFamily="34" charset="0"/>
              </a:rPr>
              <a:t> keyword.</a:t>
            </a:r>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buFont typeface="Wingdings" panose="05000000000000000000" pitchFamily="2" charset="2"/>
              <a:buNone/>
              <a:defRPr/>
            </a:pPr>
            <a:endParaRPr lang="en-US" sz="1800" dirty="0">
              <a:latin typeface="Courier New" pitchFamily="49" charset="0"/>
              <a:cs typeface="Courier New" pitchFamily="49" charset="0"/>
            </a:endParaRPr>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marL="400050">
              <a:defRPr/>
            </a:pPr>
            <a:endParaRPr lang="en-GB" sz="2000" dirty="0"/>
          </a:p>
          <a:p>
            <a:pPr>
              <a:defRPr/>
            </a:pPr>
            <a:endParaRPr lang="en-GB" dirty="0"/>
          </a:p>
        </p:txBody>
      </p:sp>
      <p:sp>
        <p:nvSpPr>
          <p:cNvPr id="83972"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11135D04-32C3-4E78-90E4-BE3D21CF9DE9}" type="slidenum">
              <a:rPr lang="en-IN" altLang="en-US" sz="1200">
                <a:solidFill>
                  <a:schemeClr val="bg1"/>
                </a:solidFill>
                <a:latin typeface="Calibri" panose="020F0502020204030204" pitchFamily="34" charset="0"/>
              </a:rPr>
              <a:pPr>
                <a:spcBef>
                  <a:spcPct val="50000"/>
                </a:spcBef>
                <a:buClrTx/>
                <a:buSzTx/>
                <a:buFontTx/>
                <a:buNone/>
              </a:pPr>
              <a:t>40</a:t>
            </a:fld>
            <a:endParaRPr lang="en-IN" altLang="en-US" sz="1200">
              <a:solidFill>
                <a:schemeClr val="bg1"/>
              </a:solidFill>
              <a:latin typeface="Calibri" panose="020F0502020204030204" pitchFamily="34" charset="0"/>
            </a:endParaRPr>
          </a:p>
        </p:txBody>
      </p:sp>
      <p:sp>
        <p:nvSpPr>
          <p:cNvPr id="83973"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pic>
        <p:nvPicPr>
          <p:cNvPr id="839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219200"/>
            <a:ext cx="7086600"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4487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2"/>
          <p:cNvSpPr>
            <a:spLocks noGrp="1"/>
          </p:cNvSpPr>
          <p:nvPr>
            <p:ph type="title"/>
          </p:nvPr>
        </p:nvSpPr>
        <p:spPr/>
        <p:txBody>
          <a:bodyPr/>
          <a:lstStyle/>
          <a:p>
            <a:pPr eaLnBrk="1" hangingPunct="1"/>
            <a:r>
              <a:rPr lang="en-US" altLang="en-US" sz="2400">
                <a:latin typeface="Courier New" panose="02070309020205020404" pitchFamily="49" charset="0"/>
                <a:cs typeface="Courier New" panose="02070309020205020404" pitchFamily="49" charset="0"/>
              </a:rPr>
              <a:t>ref</a:t>
            </a:r>
            <a:r>
              <a:rPr lang="en-US" altLang="en-US" sz="2000">
                <a:solidFill>
                  <a:schemeClr val="tx1"/>
                </a:solidFill>
                <a:latin typeface="Calibri" panose="020F0502020204030204" pitchFamily="34" charset="0"/>
                <a:cs typeface="Courier New" panose="02070309020205020404" pitchFamily="49" charset="0"/>
              </a:rPr>
              <a:t> </a:t>
            </a:r>
            <a:r>
              <a:rPr lang="en-US" altLang="en-US" sz="2400">
                <a:latin typeface="Calibri" panose="020F0502020204030204" pitchFamily="34" charset="0"/>
              </a:rPr>
              <a:t>and </a:t>
            </a:r>
            <a:r>
              <a:rPr lang="en-US" altLang="en-US" sz="2400">
                <a:latin typeface="Courier New" panose="02070309020205020404" pitchFamily="49" charset="0"/>
                <a:cs typeface="Courier New" panose="02070309020205020404" pitchFamily="49" charset="0"/>
              </a:rPr>
              <a:t>out</a:t>
            </a:r>
            <a:r>
              <a:rPr lang="en-US" altLang="en-US" sz="2400">
                <a:latin typeface="Calibri" panose="020F0502020204030204" pitchFamily="34" charset="0"/>
              </a:rPr>
              <a:t> Keywords 5-7</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400" dirty="0">
                <a:latin typeface="Calibri" pitchFamily="34" charset="0"/>
              </a:rPr>
              <a:t>The following syntax is used to pass values by reference using the </a:t>
            </a:r>
            <a:r>
              <a:rPr lang="en-US" sz="2400" dirty="0">
                <a:latin typeface="Courier New" pitchFamily="49" charset="0"/>
                <a:cs typeface="Courier New" pitchFamily="49" charset="0"/>
              </a:rPr>
              <a:t>out </a:t>
            </a:r>
            <a:r>
              <a:rPr lang="en-US" sz="2400" dirty="0">
                <a:latin typeface="Calibri" pitchFamily="34" charset="0"/>
              </a:rPr>
              <a:t>keyword:</a:t>
            </a: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r>
              <a:rPr lang="en-US" sz="2400" dirty="0">
                <a:latin typeface="Calibri" pitchFamily="34" charset="0"/>
              </a:rPr>
              <a:t>where, </a:t>
            </a:r>
          </a:p>
          <a:p>
            <a:pPr marL="1085850" lvl="2">
              <a:spcBef>
                <a:spcPts val="0"/>
              </a:spcBef>
              <a:buNone/>
              <a:defRPr/>
            </a:pPr>
            <a:r>
              <a:rPr lang="en-US" sz="1800" dirty="0">
                <a:latin typeface="Courier New" pitchFamily="49" charset="0"/>
                <a:cs typeface="Courier New" pitchFamily="49" charset="0"/>
              </a:rPr>
              <a:t>parameter 1...</a:t>
            </a:r>
            <a:r>
              <a:rPr lang="en-US" sz="1800" dirty="0" err="1">
                <a:latin typeface="Courier New" pitchFamily="49" charset="0"/>
                <a:cs typeface="Courier New" pitchFamily="49" charset="0"/>
              </a:rPr>
              <a:t>parameterN</a:t>
            </a:r>
            <a:r>
              <a:rPr lang="en-US" sz="1800" dirty="0">
                <a:latin typeface="Courier New" pitchFamily="49" charset="0"/>
                <a:cs typeface="Courier New" pitchFamily="49" charset="0"/>
              </a:rPr>
              <a:t>: </a:t>
            </a:r>
            <a:r>
              <a:rPr lang="en-US" sz="1800" dirty="0">
                <a:latin typeface="Calibri" pitchFamily="34" charset="0"/>
              </a:rPr>
              <a:t>Specifies that there can be any </a:t>
            </a:r>
          </a:p>
          <a:p>
            <a:pPr marL="1085850" lvl="2">
              <a:spcBef>
                <a:spcPts val="0"/>
              </a:spcBef>
              <a:buNone/>
              <a:defRPr/>
            </a:pPr>
            <a:r>
              <a:rPr lang="en-US" sz="1800" dirty="0">
                <a:latin typeface="Calibri" pitchFamily="34" charset="0"/>
              </a:rPr>
              <a:t>number of parameters and it is not necessary for all the parameters to be </a:t>
            </a:r>
          </a:p>
          <a:p>
            <a:pPr marL="1085850" lvl="2">
              <a:spcBef>
                <a:spcPts val="0"/>
              </a:spcBef>
              <a:buNone/>
              <a:defRPr/>
            </a:pPr>
            <a:r>
              <a:rPr lang="en-US" sz="1800" dirty="0">
                <a:latin typeface="Courier New" panose="02070309020205020404" pitchFamily="49" charset="0"/>
                <a:cs typeface="Courier New" panose="02070309020205020404" pitchFamily="49" charset="0"/>
              </a:rPr>
              <a:t>out</a:t>
            </a:r>
            <a:r>
              <a:rPr lang="en-US" sz="1800" dirty="0">
                <a:latin typeface="Calibri" pitchFamily="34" charset="0"/>
              </a:rPr>
              <a:t> parameters.</a:t>
            </a:r>
          </a:p>
          <a:p>
            <a:pPr>
              <a:defRPr/>
            </a:pPr>
            <a:endParaRPr lang="en-US" sz="2400" dirty="0">
              <a:latin typeface="Calibri" pitchFamily="34" charset="0"/>
            </a:endParaRPr>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buFont typeface="Wingdings" panose="05000000000000000000" pitchFamily="2" charset="2"/>
              <a:buNone/>
              <a:defRPr/>
            </a:pPr>
            <a:endParaRPr lang="en-US" sz="1800" dirty="0">
              <a:latin typeface="Courier New" pitchFamily="49" charset="0"/>
              <a:cs typeface="Courier New" pitchFamily="49" charset="0"/>
            </a:endParaRPr>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marL="400050">
              <a:defRPr/>
            </a:pPr>
            <a:endParaRPr lang="en-GB" sz="2000" dirty="0"/>
          </a:p>
          <a:p>
            <a:pPr>
              <a:defRPr/>
            </a:pPr>
            <a:endParaRPr lang="en-GB" dirty="0"/>
          </a:p>
        </p:txBody>
      </p:sp>
      <p:sp>
        <p:nvSpPr>
          <p:cNvPr id="86020"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B822269D-148C-4D7B-AE2D-C7D1C9C72100}" type="slidenum">
              <a:rPr lang="en-IN" altLang="en-US" sz="1200">
                <a:solidFill>
                  <a:schemeClr val="bg1"/>
                </a:solidFill>
                <a:latin typeface="Calibri" panose="020F0502020204030204" pitchFamily="34" charset="0"/>
              </a:rPr>
              <a:pPr>
                <a:spcBef>
                  <a:spcPct val="50000"/>
                </a:spcBef>
                <a:buClrTx/>
                <a:buSzTx/>
                <a:buFontTx/>
                <a:buNone/>
              </a:pPr>
              <a:t>41</a:t>
            </a:fld>
            <a:endParaRPr lang="en-IN" altLang="en-US" sz="1200">
              <a:solidFill>
                <a:schemeClr val="bg1"/>
              </a:solidFill>
              <a:latin typeface="Calibri" panose="020F0502020204030204" pitchFamily="34" charset="0"/>
            </a:endParaRPr>
          </a:p>
        </p:txBody>
      </p:sp>
      <p:sp>
        <p:nvSpPr>
          <p:cNvPr id="86021"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86025" name="Text Box 6"/>
          <p:cNvSpPr txBox="1">
            <a:spLocks noChangeArrowheads="1"/>
          </p:cNvSpPr>
          <p:nvPr/>
        </p:nvSpPr>
        <p:spPr bwMode="auto">
          <a:xfrm>
            <a:off x="2209800" y="2133600"/>
            <a:ext cx="7239000" cy="1143000"/>
          </a:xfrm>
          <a:prstGeom prst="rect">
            <a:avLst/>
          </a:prstGeom>
          <a:solidFill>
            <a:srgbClr val="FFFF00">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400">
                <a:latin typeface="Courier New" panose="02070309020205020404" pitchFamily="49" charset="0"/>
              </a:rPr>
              <a:t>&lt;access_modifier&gt;&lt;return_type&gt;&lt;MethodName&gt; (out parameter1, out parameter2, ...parameterN)</a:t>
            </a:r>
          </a:p>
          <a:p>
            <a:pPr eaLnBrk="1" hangingPunct="1">
              <a:lnSpc>
                <a:spcPct val="70000"/>
              </a:lnSpc>
              <a:spcBef>
                <a:spcPct val="50000"/>
              </a:spcBef>
              <a:buClrTx/>
              <a:buSzTx/>
              <a:buFontTx/>
              <a:buNone/>
            </a:pPr>
            <a:r>
              <a:rPr lang="en-US" altLang="en-US" sz="1400">
                <a:latin typeface="Courier New" panose="02070309020205020404" pitchFamily="49" charset="0"/>
              </a:rPr>
              <a:t>{ </a:t>
            </a:r>
          </a:p>
          <a:p>
            <a:pPr eaLnBrk="1" hangingPunct="1">
              <a:lnSpc>
                <a:spcPct val="70000"/>
              </a:lnSpc>
              <a:spcBef>
                <a:spcPct val="50000"/>
              </a:spcBef>
              <a:buClrTx/>
              <a:buSzTx/>
              <a:buFontTx/>
              <a:buNone/>
            </a:pPr>
            <a:r>
              <a:rPr lang="en-US" altLang="en-US" sz="1400">
                <a:latin typeface="Courier New" panose="02070309020205020404" pitchFamily="49" charset="0"/>
              </a:rPr>
              <a:t>// actions to be performed</a:t>
            </a:r>
          </a:p>
          <a:p>
            <a:pPr eaLnBrk="1" hangingPunct="1">
              <a:lnSpc>
                <a:spcPct val="70000"/>
              </a:lnSpc>
              <a:spcBef>
                <a:spcPct val="50000"/>
              </a:spcBef>
              <a:buClrTx/>
              <a:buSzTx/>
              <a:buFontTx/>
              <a:buNone/>
            </a:pPr>
            <a:r>
              <a:rPr lang="en-US" altLang="en-US" sz="1400">
                <a:latin typeface="Courier New" panose="02070309020205020404" pitchFamily="49" charset="0"/>
              </a:rPr>
              <a:t>}</a:t>
            </a:r>
          </a:p>
        </p:txBody>
      </p:sp>
      <p:sp>
        <p:nvSpPr>
          <p:cNvPr id="86026" name="Text Box 4"/>
          <p:cNvSpPr txBox="1">
            <a:spLocks noChangeArrowheads="1"/>
          </p:cNvSpPr>
          <p:nvPr/>
        </p:nvSpPr>
        <p:spPr bwMode="auto">
          <a:xfrm>
            <a:off x="2209800" y="160020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Syntax</a:t>
            </a:r>
          </a:p>
        </p:txBody>
      </p:sp>
    </p:spTree>
    <p:extLst>
      <p:ext uri="{BB962C8B-B14F-4D97-AF65-F5344CB8AC3E}">
        <p14:creationId xmlns:p14="http://schemas.microsoft.com/office/powerpoint/2010/main" val="11241498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2"/>
          <p:cNvSpPr>
            <a:spLocks noGrp="1"/>
          </p:cNvSpPr>
          <p:nvPr>
            <p:ph type="title"/>
          </p:nvPr>
        </p:nvSpPr>
        <p:spPr/>
        <p:txBody>
          <a:bodyPr/>
          <a:lstStyle/>
          <a:p>
            <a:pPr eaLnBrk="1" hangingPunct="1"/>
            <a:r>
              <a:rPr lang="en-US" altLang="en-US" sz="2400">
                <a:latin typeface="Courier New" panose="02070309020205020404" pitchFamily="49" charset="0"/>
                <a:cs typeface="Courier New" panose="02070309020205020404" pitchFamily="49" charset="0"/>
              </a:rPr>
              <a:t>ref</a:t>
            </a:r>
            <a:r>
              <a:rPr lang="en-US" altLang="en-US" sz="2000">
                <a:solidFill>
                  <a:schemeClr val="tx1"/>
                </a:solidFill>
                <a:latin typeface="Calibri" panose="020F0502020204030204" pitchFamily="34" charset="0"/>
                <a:cs typeface="Courier New" panose="02070309020205020404" pitchFamily="49" charset="0"/>
              </a:rPr>
              <a:t> </a:t>
            </a:r>
            <a:r>
              <a:rPr lang="en-US" altLang="en-US" sz="2400">
                <a:latin typeface="Calibri" panose="020F0502020204030204" pitchFamily="34" charset="0"/>
              </a:rPr>
              <a:t>and </a:t>
            </a:r>
            <a:r>
              <a:rPr lang="en-US" altLang="en-US" sz="2400">
                <a:latin typeface="Courier New" panose="02070309020205020404" pitchFamily="49" charset="0"/>
                <a:cs typeface="Courier New" panose="02070309020205020404" pitchFamily="49" charset="0"/>
              </a:rPr>
              <a:t>out</a:t>
            </a:r>
            <a:r>
              <a:rPr lang="en-US" altLang="en-US" sz="2400">
                <a:latin typeface="Calibri" panose="020F0502020204030204" pitchFamily="34" charset="0"/>
              </a:rPr>
              <a:t> Keywords 6-7</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400" dirty="0">
                <a:latin typeface="Calibri" pitchFamily="34" charset="0"/>
              </a:rPr>
              <a:t>The following code uses the </a:t>
            </a:r>
            <a:r>
              <a:rPr lang="en-US" sz="2400" dirty="0">
                <a:latin typeface="Courier New" pitchFamily="49" charset="0"/>
                <a:cs typeface="Courier New" pitchFamily="49" charset="0"/>
              </a:rPr>
              <a:t>out</a:t>
            </a:r>
            <a:r>
              <a:rPr lang="en-US" sz="2400" dirty="0">
                <a:latin typeface="Calibri" pitchFamily="34" charset="0"/>
              </a:rPr>
              <a:t> keyword to pass the parameters by reference:</a:t>
            </a:r>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buFont typeface="Wingdings" panose="05000000000000000000" pitchFamily="2" charset="2"/>
              <a:buNone/>
              <a:defRPr/>
            </a:pPr>
            <a:endParaRPr lang="en-US" sz="1800" dirty="0">
              <a:latin typeface="Courier New" pitchFamily="49" charset="0"/>
              <a:cs typeface="Courier New" pitchFamily="49" charset="0"/>
            </a:endParaRPr>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marL="400050">
              <a:defRPr/>
            </a:pPr>
            <a:endParaRPr lang="en-GB" sz="2000" dirty="0"/>
          </a:p>
          <a:p>
            <a:pPr>
              <a:defRPr/>
            </a:pPr>
            <a:endParaRPr lang="en-GB" dirty="0"/>
          </a:p>
        </p:txBody>
      </p:sp>
      <p:sp>
        <p:nvSpPr>
          <p:cNvPr id="88068"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5B7415D7-7161-4758-B5BF-8857C5BA6A28}" type="slidenum">
              <a:rPr lang="en-IN" altLang="en-US" sz="1200">
                <a:solidFill>
                  <a:schemeClr val="bg1"/>
                </a:solidFill>
                <a:latin typeface="Calibri" panose="020F0502020204030204" pitchFamily="34" charset="0"/>
              </a:rPr>
              <a:pPr>
                <a:spcBef>
                  <a:spcPct val="50000"/>
                </a:spcBef>
                <a:buClrTx/>
                <a:buSzTx/>
                <a:buFontTx/>
                <a:buNone/>
              </a:pPr>
              <a:t>42</a:t>
            </a:fld>
            <a:endParaRPr lang="en-IN" altLang="en-US" sz="1200">
              <a:solidFill>
                <a:schemeClr val="bg1"/>
              </a:solidFill>
              <a:latin typeface="Calibri" panose="020F0502020204030204" pitchFamily="34" charset="0"/>
            </a:endParaRPr>
          </a:p>
        </p:txBody>
      </p:sp>
      <p:sp>
        <p:nvSpPr>
          <p:cNvPr id="88069"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88073" name="Text Box 6"/>
          <p:cNvSpPr txBox="1">
            <a:spLocks noChangeArrowheads="1"/>
          </p:cNvSpPr>
          <p:nvPr/>
        </p:nvSpPr>
        <p:spPr bwMode="auto">
          <a:xfrm>
            <a:off x="2209800" y="2057400"/>
            <a:ext cx="7239000" cy="39624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100">
                <a:latin typeface="Courier New" panose="02070309020205020404" pitchFamily="49" charset="0"/>
              </a:rPr>
              <a:t>using System;</a:t>
            </a:r>
          </a:p>
          <a:p>
            <a:pPr eaLnBrk="1" hangingPunct="1">
              <a:lnSpc>
                <a:spcPct val="70000"/>
              </a:lnSpc>
              <a:spcBef>
                <a:spcPct val="50000"/>
              </a:spcBef>
              <a:buClrTx/>
              <a:buSzTx/>
              <a:buFontTx/>
              <a:buNone/>
            </a:pPr>
            <a:r>
              <a:rPr lang="en-US" altLang="en-US" sz="1100">
                <a:latin typeface="Courier New" panose="02070309020205020404" pitchFamily="49" charset="0"/>
              </a:rPr>
              <a:t>classOutParameters</a:t>
            </a:r>
          </a:p>
          <a:p>
            <a:pPr eaLnBrk="1" hangingPunct="1">
              <a:lnSpc>
                <a:spcPct val="70000"/>
              </a:lnSpc>
              <a:spcBef>
                <a:spcPct val="50000"/>
              </a:spcBef>
              <a:buClrTx/>
              <a:buSzTx/>
              <a:buFontTx/>
              <a:buNone/>
            </a:pPr>
            <a:r>
              <a:rPr lang="en-US" altLang="en-US" sz="1100">
                <a:latin typeface="Courier New" panose="02070309020205020404" pitchFamily="49" charset="0"/>
              </a:rPr>
              <a:t>{ </a:t>
            </a:r>
          </a:p>
          <a:p>
            <a:pPr eaLnBrk="1" hangingPunct="1">
              <a:lnSpc>
                <a:spcPct val="70000"/>
              </a:lnSpc>
              <a:spcBef>
                <a:spcPct val="50000"/>
              </a:spcBef>
              <a:buClrTx/>
              <a:buSzTx/>
              <a:buFontTx/>
              <a:buNone/>
            </a:pPr>
            <a:r>
              <a:rPr lang="en-US" altLang="en-US" sz="1100">
                <a:latin typeface="Courier New" panose="02070309020205020404" pitchFamily="49" charset="0"/>
              </a:rPr>
              <a:t>static void Depreciation(out intval) </a:t>
            </a:r>
          </a:p>
          <a:p>
            <a:pPr eaLnBrk="1" hangingPunct="1">
              <a:lnSpc>
                <a:spcPct val="70000"/>
              </a:lnSpc>
              <a:spcBef>
                <a:spcPct val="50000"/>
              </a:spcBef>
              <a:buClrTx/>
              <a:buSzTx/>
              <a:buFontTx/>
              <a:buNone/>
            </a:pPr>
            <a:r>
              <a:rPr lang="en-US" altLang="en-US" sz="1100">
                <a:latin typeface="Courier New" panose="02070309020205020404" pitchFamily="49" charset="0"/>
              </a:rPr>
              <a:t>{ </a:t>
            </a:r>
          </a:p>
          <a:p>
            <a:pPr eaLnBrk="1" hangingPunct="1">
              <a:lnSpc>
                <a:spcPct val="70000"/>
              </a:lnSpc>
              <a:spcBef>
                <a:spcPct val="50000"/>
              </a:spcBef>
              <a:buClrTx/>
              <a:buSzTx/>
              <a:buFontTx/>
              <a:buNone/>
            </a:pPr>
            <a:r>
              <a:rPr lang="en-US" altLang="en-US" sz="1100">
                <a:latin typeface="Courier New" panose="02070309020205020404" pitchFamily="49" charset="0"/>
              </a:rPr>
              <a:t>{ </a:t>
            </a:r>
          </a:p>
          <a:p>
            <a:pPr eaLnBrk="1" hangingPunct="1">
              <a:lnSpc>
                <a:spcPct val="70000"/>
              </a:lnSpc>
              <a:spcBef>
                <a:spcPct val="50000"/>
              </a:spcBef>
              <a:buClrTx/>
              <a:buSzTx/>
              <a:buFontTx/>
              <a:buNone/>
            </a:pPr>
            <a:r>
              <a:rPr lang="en-US" altLang="en-US" sz="1100">
                <a:latin typeface="Courier New" panose="02070309020205020404" pitchFamily="49" charset="0"/>
              </a:rPr>
              <a:t>val = 20000; </a:t>
            </a:r>
          </a:p>
          <a:p>
            <a:pPr eaLnBrk="1" hangingPunct="1">
              <a:lnSpc>
                <a:spcPct val="70000"/>
              </a:lnSpc>
              <a:spcBef>
                <a:spcPct val="50000"/>
              </a:spcBef>
              <a:buClrTx/>
              <a:buSzTx/>
              <a:buFontTx/>
              <a:buNone/>
            </a:pPr>
            <a:r>
              <a:rPr lang="en-US" altLang="en-US" sz="1100">
                <a:latin typeface="Courier New" panose="02070309020205020404" pitchFamily="49" charset="0"/>
              </a:rPr>
              <a:t>intdep = val * 5/100; </a:t>
            </a:r>
          </a:p>
          <a:p>
            <a:pPr eaLnBrk="1" hangingPunct="1">
              <a:lnSpc>
                <a:spcPct val="70000"/>
              </a:lnSpc>
              <a:spcBef>
                <a:spcPct val="50000"/>
              </a:spcBef>
              <a:buClrTx/>
              <a:buSzTx/>
              <a:buFontTx/>
              <a:buNone/>
            </a:pPr>
            <a:r>
              <a:rPr lang="en-US" altLang="en-US" sz="1100">
                <a:latin typeface="Courier New" panose="02070309020205020404" pitchFamily="49" charset="0"/>
              </a:rPr>
              <a:t>intamt = val - dep; </a:t>
            </a:r>
          </a:p>
          <a:p>
            <a:pPr eaLnBrk="1" hangingPunct="1">
              <a:lnSpc>
                <a:spcPct val="70000"/>
              </a:lnSpc>
              <a:spcBef>
                <a:spcPct val="50000"/>
              </a:spcBef>
              <a:buClrTx/>
              <a:buSzTx/>
              <a:buFontTx/>
              <a:buNone/>
            </a:pPr>
            <a:r>
              <a:rPr lang="en-US" altLang="en-US" sz="1100">
                <a:latin typeface="Courier New" panose="02070309020205020404" pitchFamily="49" charset="0"/>
              </a:rPr>
              <a:t>Console.WriteLine(“Depreciation Amount: “ + dep); </a:t>
            </a:r>
          </a:p>
          <a:p>
            <a:pPr eaLnBrk="1" hangingPunct="1">
              <a:lnSpc>
                <a:spcPct val="70000"/>
              </a:lnSpc>
              <a:spcBef>
                <a:spcPct val="50000"/>
              </a:spcBef>
              <a:buClrTx/>
              <a:buSzTx/>
              <a:buFontTx/>
              <a:buNone/>
            </a:pPr>
            <a:r>
              <a:rPr lang="en-US" altLang="en-US" sz="1100">
                <a:latin typeface="Courier New" panose="02070309020205020404" pitchFamily="49" charset="0"/>
              </a:rPr>
              <a:t>Console.WriteLine(“Reduced value after depreciation: “ + </a:t>
            </a:r>
          </a:p>
          <a:p>
            <a:pPr eaLnBrk="1" hangingPunct="1">
              <a:lnSpc>
                <a:spcPct val="70000"/>
              </a:lnSpc>
              <a:spcBef>
                <a:spcPct val="50000"/>
              </a:spcBef>
              <a:buClrTx/>
              <a:buSzTx/>
              <a:buFontTx/>
              <a:buNone/>
            </a:pPr>
            <a:r>
              <a:rPr lang="en-US" altLang="en-US" sz="1100">
                <a:latin typeface="Courier New" panose="02070309020205020404" pitchFamily="49" charset="0"/>
              </a:rPr>
              <a:t>amt); </a:t>
            </a:r>
          </a:p>
          <a:p>
            <a:pPr eaLnBrk="1" hangingPunct="1">
              <a:lnSpc>
                <a:spcPct val="70000"/>
              </a:lnSpc>
              <a:spcBef>
                <a:spcPct val="50000"/>
              </a:spcBef>
              <a:buClrTx/>
              <a:buSzTx/>
              <a:buFontTx/>
              <a:buNone/>
            </a:pPr>
            <a:r>
              <a:rPr lang="en-US" altLang="en-US" sz="1100">
                <a:latin typeface="Courier New" panose="02070309020205020404" pitchFamily="49" charset="0"/>
              </a:rPr>
              <a:t>} </a:t>
            </a:r>
          </a:p>
          <a:p>
            <a:pPr eaLnBrk="1" hangingPunct="1">
              <a:lnSpc>
                <a:spcPct val="70000"/>
              </a:lnSpc>
              <a:spcBef>
                <a:spcPct val="50000"/>
              </a:spcBef>
              <a:buClrTx/>
              <a:buSzTx/>
              <a:buFontTx/>
              <a:buNone/>
            </a:pPr>
            <a:r>
              <a:rPr lang="en-US" altLang="en-US" sz="1100">
                <a:latin typeface="Courier New" panose="02070309020205020404" pitchFamily="49" charset="0"/>
              </a:rPr>
              <a:t>} </a:t>
            </a:r>
          </a:p>
          <a:p>
            <a:pPr eaLnBrk="1" hangingPunct="1">
              <a:lnSpc>
                <a:spcPct val="70000"/>
              </a:lnSpc>
              <a:spcBef>
                <a:spcPct val="50000"/>
              </a:spcBef>
              <a:buClrTx/>
              <a:buSzTx/>
              <a:buFontTx/>
              <a:buNone/>
            </a:pPr>
            <a:r>
              <a:rPr lang="en-US" altLang="en-US" sz="1100">
                <a:latin typeface="Courier New" panose="02070309020205020404" pitchFamily="49" charset="0"/>
              </a:rPr>
              <a:t>static void Main(string[] args) </a:t>
            </a:r>
          </a:p>
          <a:p>
            <a:pPr eaLnBrk="1" hangingPunct="1">
              <a:lnSpc>
                <a:spcPct val="70000"/>
              </a:lnSpc>
              <a:spcBef>
                <a:spcPct val="50000"/>
              </a:spcBef>
              <a:buClrTx/>
              <a:buSzTx/>
              <a:buFontTx/>
              <a:buNone/>
            </a:pPr>
            <a:r>
              <a:rPr lang="en-US" altLang="en-US" sz="1100">
                <a:latin typeface="Courier New" panose="02070309020205020404" pitchFamily="49" charset="0"/>
              </a:rPr>
              <a:t>{ </a:t>
            </a:r>
          </a:p>
          <a:p>
            <a:pPr eaLnBrk="1" hangingPunct="1">
              <a:lnSpc>
                <a:spcPct val="70000"/>
              </a:lnSpc>
              <a:spcBef>
                <a:spcPct val="50000"/>
              </a:spcBef>
              <a:buClrTx/>
              <a:buSzTx/>
              <a:buFontTx/>
              <a:buNone/>
            </a:pPr>
            <a:r>
              <a:rPr lang="en-US" altLang="en-US" sz="1100">
                <a:latin typeface="Courier New" panose="02070309020205020404" pitchFamily="49" charset="0"/>
              </a:rPr>
              <a:t>int value; </a:t>
            </a:r>
          </a:p>
          <a:p>
            <a:pPr eaLnBrk="1" hangingPunct="1">
              <a:lnSpc>
                <a:spcPct val="70000"/>
              </a:lnSpc>
              <a:spcBef>
                <a:spcPct val="50000"/>
              </a:spcBef>
              <a:buClrTx/>
              <a:buSzTx/>
              <a:buFontTx/>
              <a:buNone/>
            </a:pPr>
            <a:r>
              <a:rPr lang="en-US" altLang="en-US" sz="1100">
                <a:latin typeface="Courier New" panose="02070309020205020404" pitchFamily="49" charset="0"/>
              </a:rPr>
              <a:t>Depreciation(out value); </a:t>
            </a:r>
          </a:p>
          <a:p>
            <a:pPr eaLnBrk="1" hangingPunct="1">
              <a:lnSpc>
                <a:spcPct val="70000"/>
              </a:lnSpc>
              <a:spcBef>
                <a:spcPct val="50000"/>
              </a:spcBef>
              <a:buClrTx/>
              <a:buSzTx/>
              <a:buFontTx/>
              <a:buNone/>
            </a:pPr>
            <a:r>
              <a:rPr lang="en-US" altLang="en-US" sz="1100">
                <a:latin typeface="Courier New" panose="02070309020205020404" pitchFamily="49" charset="0"/>
              </a:rPr>
              <a:t>}</a:t>
            </a:r>
          </a:p>
          <a:p>
            <a:pPr eaLnBrk="1" hangingPunct="1">
              <a:lnSpc>
                <a:spcPct val="70000"/>
              </a:lnSpc>
              <a:spcBef>
                <a:spcPct val="50000"/>
              </a:spcBef>
              <a:buClrTx/>
              <a:buSzTx/>
              <a:buFontTx/>
              <a:buNone/>
            </a:pPr>
            <a:r>
              <a:rPr lang="en-US" altLang="en-US" sz="1100">
                <a:latin typeface="Courier New" panose="02070309020205020404" pitchFamily="49" charset="0"/>
              </a:rPr>
              <a:t>}</a:t>
            </a:r>
          </a:p>
          <a:p>
            <a:pPr eaLnBrk="1" hangingPunct="1">
              <a:lnSpc>
                <a:spcPct val="70000"/>
              </a:lnSpc>
              <a:spcBef>
                <a:spcPct val="50000"/>
              </a:spcBef>
              <a:buClrTx/>
              <a:buSzTx/>
              <a:buFontTx/>
              <a:buNone/>
            </a:pPr>
            <a:endParaRPr lang="en-US" altLang="en-US" sz="1200">
              <a:latin typeface="Courier New" panose="02070309020205020404" pitchFamily="49" charset="0"/>
            </a:endParaRPr>
          </a:p>
          <a:p>
            <a:pPr eaLnBrk="1" hangingPunct="1">
              <a:lnSpc>
                <a:spcPct val="70000"/>
              </a:lnSpc>
              <a:spcBef>
                <a:spcPct val="50000"/>
              </a:spcBef>
              <a:buClrTx/>
              <a:buSzTx/>
              <a:buFontTx/>
              <a:buNone/>
            </a:pPr>
            <a:endParaRPr lang="en-US" altLang="en-US" sz="1200">
              <a:latin typeface="Courier New" panose="02070309020205020404" pitchFamily="49" charset="0"/>
            </a:endParaRPr>
          </a:p>
          <a:p>
            <a:pPr eaLnBrk="1" hangingPunct="1">
              <a:lnSpc>
                <a:spcPct val="70000"/>
              </a:lnSpc>
              <a:spcBef>
                <a:spcPct val="50000"/>
              </a:spcBef>
              <a:buClrTx/>
              <a:buSzTx/>
              <a:buFontTx/>
              <a:buNone/>
            </a:pPr>
            <a:endParaRPr lang="en-US" altLang="en-US" sz="1600">
              <a:latin typeface="Courier New" panose="02070309020205020404" pitchFamily="49" charset="0"/>
            </a:endParaRPr>
          </a:p>
          <a:p>
            <a:pPr eaLnBrk="1" hangingPunct="1">
              <a:lnSpc>
                <a:spcPct val="70000"/>
              </a:lnSpc>
              <a:spcBef>
                <a:spcPct val="50000"/>
              </a:spcBef>
              <a:buClrTx/>
              <a:buSzTx/>
              <a:buFontTx/>
              <a:buNone/>
            </a:pPr>
            <a:endParaRPr lang="en-US" altLang="en-US" sz="1600">
              <a:latin typeface="Courier New" panose="02070309020205020404" pitchFamily="49" charset="0"/>
            </a:endParaRPr>
          </a:p>
        </p:txBody>
      </p:sp>
      <p:sp>
        <p:nvSpPr>
          <p:cNvPr id="88074" name="Text Box 4"/>
          <p:cNvSpPr txBox="1">
            <a:spLocks noChangeArrowheads="1"/>
          </p:cNvSpPr>
          <p:nvPr/>
        </p:nvSpPr>
        <p:spPr bwMode="auto">
          <a:xfrm>
            <a:off x="2209800" y="16002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38823190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2"/>
          <p:cNvSpPr>
            <a:spLocks noGrp="1"/>
          </p:cNvSpPr>
          <p:nvPr>
            <p:ph type="title"/>
          </p:nvPr>
        </p:nvSpPr>
        <p:spPr/>
        <p:txBody>
          <a:bodyPr/>
          <a:lstStyle/>
          <a:p>
            <a:pPr eaLnBrk="1" hangingPunct="1"/>
            <a:r>
              <a:rPr lang="en-US" altLang="en-US" sz="2400">
                <a:latin typeface="Courier New" panose="02070309020205020404" pitchFamily="49" charset="0"/>
                <a:cs typeface="Courier New" panose="02070309020205020404" pitchFamily="49" charset="0"/>
              </a:rPr>
              <a:t>ref</a:t>
            </a:r>
            <a:r>
              <a:rPr lang="en-US" altLang="en-US" sz="2000">
                <a:solidFill>
                  <a:schemeClr val="tx1"/>
                </a:solidFill>
                <a:latin typeface="Calibri" panose="020F0502020204030204" pitchFamily="34" charset="0"/>
                <a:cs typeface="Courier New" panose="02070309020205020404" pitchFamily="49" charset="0"/>
              </a:rPr>
              <a:t> </a:t>
            </a:r>
            <a:r>
              <a:rPr lang="en-US" altLang="en-US" sz="2400">
                <a:latin typeface="Calibri" panose="020F0502020204030204" pitchFamily="34" charset="0"/>
              </a:rPr>
              <a:t>and </a:t>
            </a:r>
            <a:r>
              <a:rPr lang="en-US" altLang="en-US" sz="2400">
                <a:latin typeface="Courier New" panose="02070309020205020404" pitchFamily="49" charset="0"/>
                <a:cs typeface="Courier New" panose="02070309020205020404" pitchFamily="49" charset="0"/>
              </a:rPr>
              <a:t>out</a:t>
            </a:r>
            <a:r>
              <a:rPr lang="en-US" altLang="en-US" sz="2400">
                <a:latin typeface="Calibri" panose="020F0502020204030204" pitchFamily="34" charset="0"/>
              </a:rPr>
              <a:t> Keywords 7-7</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buFont typeface="Wingdings" panose="05000000000000000000" pitchFamily="2" charset="2"/>
              <a:buNone/>
              <a:defRPr/>
            </a:pPr>
            <a:endParaRPr lang="en-US" sz="1800" dirty="0">
              <a:latin typeface="Courier New" pitchFamily="49" charset="0"/>
              <a:cs typeface="Courier New" pitchFamily="49" charset="0"/>
            </a:endParaRPr>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marL="400050">
              <a:defRPr/>
            </a:pPr>
            <a:endParaRPr lang="en-GB" sz="2000" dirty="0"/>
          </a:p>
          <a:p>
            <a:pPr>
              <a:defRPr/>
            </a:pPr>
            <a:endParaRPr lang="en-GB" dirty="0"/>
          </a:p>
        </p:txBody>
      </p:sp>
      <p:sp>
        <p:nvSpPr>
          <p:cNvPr id="90116"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C39B0A9A-5B7A-4D9B-910B-E15D42AD6119}" type="slidenum">
              <a:rPr lang="en-IN" altLang="en-US" sz="1200">
                <a:solidFill>
                  <a:schemeClr val="bg1"/>
                </a:solidFill>
                <a:latin typeface="Calibri" panose="020F0502020204030204" pitchFamily="34" charset="0"/>
              </a:rPr>
              <a:pPr>
                <a:spcBef>
                  <a:spcPct val="50000"/>
                </a:spcBef>
                <a:buClrTx/>
                <a:buSzTx/>
                <a:buFontTx/>
                <a:buNone/>
              </a:pPr>
              <a:t>43</a:t>
            </a:fld>
            <a:endParaRPr lang="en-IN" altLang="en-US" sz="1200">
              <a:solidFill>
                <a:schemeClr val="bg1"/>
              </a:solidFill>
              <a:latin typeface="Calibri" panose="020F0502020204030204" pitchFamily="34" charset="0"/>
            </a:endParaRPr>
          </a:p>
        </p:txBody>
      </p:sp>
      <p:sp>
        <p:nvSpPr>
          <p:cNvPr id="90117"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9" name="Content Placeholder 2"/>
          <p:cNvSpPr txBox="1">
            <a:spLocks/>
          </p:cNvSpPr>
          <p:nvPr/>
        </p:nvSpPr>
        <p:spPr bwMode="auto">
          <a:xfrm>
            <a:off x="1752600" y="758826"/>
            <a:ext cx="8229600" cy="5032375"/>
          </a:xfrm>
          <a:prstGeom prst="rect">
            <a:avLst/>
          </a:prstGeom>
          <a:noFill/>
          <a:ln w="9525">
            <a:noFill/>
            <a:miter lim="800000"/>
            <a:headEnd/>
            <a:tailEnd/>
          </a:ln>
        </p:spPr>
        <p:txBody>
          <a:bodyPr/>
          <a:lstStyle/>
          <a:p>
            <a:pPr marL="342900" indent="-342900">
              <a:spcBef>
                <a:spcPct val="20000"/>
              </a:spcBef>
              <a:buClr>
                <a:srgbClr val="004E4C"/>
              </a:buClr>
              <a:buSzPct val="50000"/>
              <a:buFont typeface="Wingdings" pitchFamily="2" charset="2"/>
              <a:buChar char="u"/>
              <a:defRPr/>
            </a:pPr>
            <a:r>
              <a:rPr lang="en-US" sz="2400" dirty="0">
                <a:latin typeface="Calibri" pitchFamily="34" charset="0"/>
              </a:rPr>
              <a:t>In the code:</a:t>
            </a:r>
          </a:p>
          <a:p>
            <a:pPr marL="742950" lvl="1" indent="-285750">
              <a:spcBef>
                <a:spcPct val="20000"/>
              </a:spcBef>
              <a:buClr>
                <a:srgbClr val="006666"/>
              </a:buClr>
              <a:buSzPct val="50000"/>
              <a:buFont typeface="Wingdings 2" pitchFamily="18" charset="2"/>
              <a:buChar char="²"/>
              <a:defRPr/>
            </a:pPr>
            <a:r>
              <a:rPr lang="en-US" sz="2000" dirty="0">
                <a:latin typeface="Calibri" pitchFamily="34" charset="0"/>
              </a:rPr>
              <a:t>the </a:t>
            </a:r>
            <a:r>
              <a:rPr lang="en-US" sz="2000" b="1" dirty="0">
                <a:cs typeface="Courier New" pitchFamily="49" charset="0"/>
              </a:rPr>
              <a:t>Depreciation() </a:t>
            </a:r>
            <a:r>
              <a:rPr lang="en-US" sz="2000" dirty="0">
                <a:latin typeface="Calibri" pitchFamily="34" charset="0"/>
              </a:rPr>
              <a:t>method is invoked from the </a:t>
            </a:r>
            <a:r>
              <a:rPr lang="en-US" sz="2000" dirty="0">
                <a:cs typeface="Courier New" pitchFamily="49" charset="0"/>
              </a:rPr>
              <a:t>Main() </a:t>
            </a:r>
            <a:r>
              <a:rPr lang="en-US" sz="2000" dirty="0">
                <a:latin typeface="Calibri" pitchFamily="34" charset="0"/>
              </a:rPr>
              <a:t>method passing the </a:t>
            </a:r>
            <a:r>
              <a:rPr lang="en-US" sz="2000" b="1" dirty="0" err="1">
                <a:cs typeface="Courier New" pitchFamily="49" charset="0"/>
              </a:rPr>
              <a:t>val</a:t>
            </a:r>
            <a:r>
              <a:rPr lang="en-US" sz="2000" b="1" dirty="0">
                <a:cs typeface="Courier New" pitchFamily="49" charset="0"/>
              </a:rPr>
              <a:t> </a:t>
            </a:r>
            <a:r>
              <a:rPr lang="en-US" sz="2000" dirty="0">
                <a:latin typeface="Calibri" pitchFamily="34" charset="0"/>
              </a:rPr>
              <a:t>parameter</a:t>
            </a:r>
            <a:r>
              <a:rPr lang="en-US" sz="2000" b="1" dirty="0">
                <a:cs typeface="Courier New" pitchFamily="49" charset="0"/>
              </a:rPr>
              <a:t> </a:t>
            </a:r>
            <a:r>
              <a:rPr lang="en-US" sz="2000" dirty="0">
                <a:latin typeface="Calibri" pitchFamily="34" charset="0"/>
              </a:rPr>
              <a:t>using the </a:t>
            </a:r>
            <a:r>
              <a:rPr lang="en-US" sz="2000" dirty="0">
                <a:cs typeface="Courier New" pitchFamily="49" charset="0"/>
              </a:rPr>
              <a:t>out</a:t>
            </a:r>
            <a:r>
              <a:rPr lang="en-US" sz="2000" dirty="0">
                <a:latin typeface="Calibri" pitchFamily="34" charset="0"/>
              </a:rPr>
              <a:t> keyword. In the </a:t>
            </a:r>
            <a:r>
              <a:rPr lang="en-US" sz="2000" b="1" dirty="0" err="1">
                <a:cs typeface="Courier New" pitchFamily="49" charset="0"/>
              </a:rPr>
              <a:t>Depreciation() </a:t>
            </a:r>
            <a:r>
              <a:rPr lang="en-US" sz="2000" dirty="0">
                <a:latin typeface="Calibri" pitchFamily="34" charset="0"/>
              </a:rPr>
              <a:t>method, the depreciation is calculated and the resultant depreciated amount is deducted from the </a:t>
            </a:r>
            <a:r>
              <a:rPr lang="en-US" sz="2000" b="1" dirty="0" err="1">
                <a:cs typeface="Courier New" pitchFamily="49" charset="0"/>
              </a:rPr>
              <a:t>val </a:t>
            </a:r>
            <a:r>
              <a:rPr lang="en-US" sz="2000" dirty="0">
                <a:latin typeface="Calibri" pitchFamily="34" charset="0"/>
              </a:rPr>
              <a:t>variable. The final value in the </a:t>
            </a:r>
            <a:r>
              <a:rPr lang="en-US" sz="2000" b="1" dirty="0">
                <a:cs typeface="Courier New" pitchFamily="49" charset="0"/>
              </a:rPr>
              <a:t>amt</a:t>
            </a:r>
            <a:r>
              <a:rPr lang="en-US" sz="2000" dirty="0">
                <a:latin typeface="Calibri" pitchFamily="34" charset="0"/>
              </a:rPr>
              <a:t> variable is displayed as the output.</a:t>
            </a:r>
          </a:p>
          <a:p>
            <a:pPr marL="342900" indent="-342900">
              <a:spcBef>
                <a:spcPct val="20000"/>
              </a:spcBef>
              <a:buClr>
                <a:srgbClr val="004E4C"/>
              </a:buClr>
              <a:buSzPct val="50000"/>
              <a:buFont typeface="Wingdings" pitchFamily="2" charset="2"/>
              <a:buChar char="u"/>
              <a:defRPr/>
            </a:pPr>
            <a:r>
              <a:rPr lang="en-US" sz="2400" dirty="0">
                <a:latin typeface="Calibri" pitchFamily="34" charset="0"/>
              </a:rPr>
              <a:t>The following figure shows the use </a:t>
            </a:r>
            <a:r>
              <a:rPr lang="en-US" sz="1800" dirty="0">
                <a:latin typeface="Arial" charset="0"/>
              </a:rPr>
              <a:t>of </a:t>
            </a:r>
            <a:r>
              <a:rPr lang="en-US" sz="2400" dirty="0">
                <a:cs typeface="Courier New" pitchFamily="49" charset="0"/>
              </a:rPr>
              <a:t>out</a:t>
            </a:r>
            <a:r>
              <a:rPr lang="en-US" sz="2400" dirty="0">
                <a:latin typeface="Calibri" pitchFamily="34" charset="0"/>
              </a:rPr>
              <a:t> keyword:</a:t>
            </a: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defRPr/>
            </a:pPr>
            <a:r>
              <a:rPr lang="en-US" sz="1800" dirty="0">
                <a:latin typeface="Arial" charset="0"/>
              </a:rPr>
              <a:t>                                             </a:t>
            </a: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defRPr/>
            </a:pPr>
            <a:endParaRPr lang="en-US" sz="1800" dirty="0">
              <a:cs typeface="Courier New" pitchFamily="49"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342900" indent="-342900">
              <a:spcBef>
                <a:spcPct val="20000"/>
              </a:spcBef>
              <a:buClr>
                <a:srgbClr val="004E4C"/>
              </a:buClr>
              <a:buSzPct val="50000"/>
              <a:buFont typeface="Wingdings" pitchFamily="2" charset="2"/>
              <a:buChar char="u"/>
              <a:defRPr/>
            </a:pPr>
            <a:endParaRPr lang="en-US" sz="1800" dirty="0">
              <a:latin typeface="Arial" charset="0"/>
            </a:endParaRPr>
          </a:p>
          <a:p>
            <a:pPr marL="400050" indent="-342900">
              <a:spcBef>
                <a:spcPct val="20000"/>
              </a:spcBef>
              <a:buClr>
                <a:srgbClr val="004E4C"/>
              </a:buClr>
              <a:buSzPct val="50000"/>
              <a:buFont typeface="Wingdings" pitchFamily="2" charset="2"/>
              <a:buChar char="u"/>
              <a:defRPr/>
            </a:pPr>
            <a:endParaRPr lang="en-GB" sz="2000" dirty="0">
              <a:latin typeface="Arial" charset="0"/>
            </a:endParaRPr>
          </a:p>
          <a:p>
            <a:pPr marL="342900" indent="-342900">
              <a:spcBef>
                <a:spcPct val="20000"/>
              </a:spcBef>
              <a:buClr>
                <a:srgbClr val="004E4C"/>
              </a:buClr>
              <a:buSzPct val="50000"/>
              <a:buFont typeface="Wingdings" pitchFamily="2" charset="2"/>
              <a:buChar char="u"/>
              <a:defRPr/>
            </a:pPr>
            <a:endParaRPr lang="en-GB" sz="3200" dirty="0">
              <a:latin typeface="Arial" charset="0"/>
            </a:endParaRPr>
          </a:p>
        </p:txBody>
      </p:sp>
      <p:pic>
        <p:nvPicPr>
          <p:cNvPr id="901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276600"/>
            <a:ext cx="61722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5446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2"/>
          <p:cNvSpPr>
            <a:spLocks noGrp="1"/>
          </p:cNvSpPr>
          <p:nvPr>
            <p:ph type="title"/>
          </p:nvPr>
        </p:nvSpPr>
        <p:spPr/>
        <p:txBody>
          <a:bodyPr/>
          <a:lstStyle/>
          <a:p>
            <a:pPr eaLnBrk="1" hangingPunct="1"/>
            <a:r>
              <a:rPr lang="en-US" altLang="en-US" smtClean="0">
                <a:latin typeface="Calibri" panose="020F0502020204030204" pitchFamily="34" charset="0"/>
              </a:rPr>
              <a:t>Method Overloading in C# 1-3</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400" dirty="0">
                <a:latin typeface="Calibri" pitchFamily="34" charset="0"/>
              </a:rPr>
              <a:t>In object-oriented programming, every method has a signature which includes: </a:t>
            </a:r>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buFont typeface="Wingdings" panose="05000000000000000000" pitchFamily="2" charset="2"/>
              <a:buNone/>
              <a:defRPr/>
            </a:pPr>
            <a:endParaRPr lang="en-US" sz="1800" dirty="0">
              <a:latin typeface="Courier New" pitchFamily="49" charset="0"/>
              <a:cs typeface="Courier New" pitchFamily="49" charset="0"/>
            </a:endParaRPr>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marL="400050">
              <a:defRPr/>
            </a:pPr>
            <a:endParaRPr lang="en-GB" sz="2000" dirty="0"/>
          </a:p>
          <a:p>
            <a:pPr>
              <a:defRPr/>
            </a:pPr>
            <a:endParaRPr lang="en-GB" dirty="0"/>
          </a:p>
        </p:txBody>
      </p:sp>
      <p:sp>
        <p:nvSpPr>
          <p:cNvPr id="92164"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3716C4E7-8B2B-47B8-8B71-AF00136EFAFA}" type="slidenum">
              <a:rPr lang="en-IN" altLang="en-US" sz="1200">
                <a:solidFill>
                  <a:schemeClr val="bg1"/>
                </a:solidFill>
                <a:latin typeface="Calibri" panose="020F0502020204030204" pitchFamily="34" charset="0"/>
              </a:rPr>
              <a:pPr>
                <a:spcBef>
                  <a:spcPct val="50000"/>
                </a:spcBef>
                <a:buClrTx/>
                <a:buSzTx/>
                <a:buFontTx/>
                <a:buNone/>
              </a:pPr>
              <a:t>44</a:t>
            </a:fld>
            <a:endParaRPr lang="en-IN" altLang="en-US" sz="1200">
              <a:solidFill>
                <a:schemeClr val="bg1"/>
              </a:solidFill>
              <a:latin typeface="Calibri" panose="020F0502020204030204" pitchFamily="34" charset="0"/>
            </a:endParaRPr>
          </a:p>
        </p:txBody>
      </p:sp>
      <p:sp>
        <p:nvSpPr>
          <p:cNvPr id="92165"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graphicFrame>
        <p:nvGraphicFramePr>
          <p:cNvPr id="6" name="Diagram 5"/>
          <p:cNvGraphicFramePr/>
          <p:nvPr/>
        </p:nvGraphicFramePr>
        <p:xfrm>
          <a:off x="2028497" y="1676400"/>
          <a:ext cx="816768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98715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2"/>
          <p:cNvSpPr>
            <a:spLocks noGrp="1"/>
          </p:cNvSpPr>
          <p:nvPr>
            <p:ph type="title"/>
          </p:nvPr>
        </p:nvSpPr>
        <p:spPr/>
        <p:txBody>
          <a:bodyPr/>
          <a:lstStyle/>
          <a:p>
            <a:pPr eaLnBrk="1" hangingPunct="1"/>
            <a:r>
              <a:rPr lang="en-US" altLang="en-US" smtClean="0">
                <a:latin typeface="Calibri" panose="020F0502020204030204" pitchFamily="34" charset="0"/>
              </a:rPr>
              <a:t>Method Overloading in C# 2-3</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400" dirty="0">
                <a:latin typeface="Calibri" pitchFamily="34" charset="0"/>
              </a:rPr>
              <a:t>The following figure displays the concept of method overloading using an example:</a:t>
            </a:r>
            <a:br>
              <a:rPr lang="en-US" sz="2400" dirty="0">
                <a:latin typeface="Calibri" pitchFamily="34" charset="0"/>
              </a:rPr>
            </a:b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lgn="ctr">
              <a:buFont typeface="Wingdings" panose="05000000000000000000" pitchFamily="2" charset="2"/>
              <a:buNone/>
              <a:defRPr/>
            </a:pPr>
            <a:r>
              <a:rPr lang="en-US" sz="2400" dirty="0">
                <a:latin typeface="Calibri" pitchFamily="34" charset="0"/>
              </a:rPr>
              <a:t> </a:t>
            </a:r>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buFont typeface="Wingdings" panose="05000000000000000000" pitchFamily="2" charset="2"/>
              <a:buNone/>
              <a:defRPr/>
            </a:pPr>
            <a:endParaRPr lang="en-US" sz="1800" dirty="0">
              <a:latin typeface="Courier New" pitchFamily="49" charset="0"/>
              <a:cs typeface="Courier New" pitchFamily="49" charset="0"/>
            </a:endParaRPr>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marL="400050">
              <a:defRPr/>
            </a:pPr>
            <a:endParaRPr lang="en-GB" sz="2000" dirty="0"/>
          </a:p>
          <a:p>
            <a:pPr>
              <a:defRPr/>
            </a:pPr>
            <a:endParaRPr lang="en-GB" dirty="0"/>
          </a:p>
        </p:txBody>
      </p:sp>
      <p:sp>
        <p:nvSpPr>
          <p:cNvPr id="94212"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4DC4804E-1D58-487A-B74E-03B121E23BFD}" type="slidenum">
              <a:rPr lang="en-IN" altLang="en-US" sz="1200">
                <a:solidFill>
                  <a:schemeClr val="bg1"/>
                </a:solidFill>
                <a:latin typeface="Calibri" panose="020F0502020204030204" pitchFamily="34" charset="0"/>
              </a:rPr>
              <a:pPr>
                <a:spcBef>
                  <a:spcPct val="50000"/>
                </a:spcBef>
                <a:buClrTx/>
                <a:buSzTx/>
                <a:buFontTx/>
                <a:buNone/>
              </a:pPr>
              <a:t>45</a:t>
            </a:fld>
            <a:endParaRPr lang="en-IN" altLang="en-US" sz="1200">
              <a:solidFill>
                <a:schemeClr val="bg1"/>
              </a:solidFill>
              <a:latin typeface="Calibri" panose="020F0502020204030204" pitchFamily="34" charset="0"/>
            </a:endParaRPr>
          </a:p>
        </p:txBody>
      </p:sp>
      <p:sp>
        <p:nvSpPr>
          <p:cNvPr id="94213"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pic>
        <p:nvPicPr>
          <p:cNvPr id="94217" name="Picture 5" descr="Capture612.PNG"/>
          <p:cNvPicPr>
            <a:picLocks noChangeAspect="1" noChangeArrowheads="1"/>
          </p:cNvPicPr>
          <p:nvPr/>
        </p:nvPicPr>
        <p:blipFill>
          <a:blip r:embed="rId3">
            <a:extLst>
              <a:ext uri="{28A0092B-C50C-407E-A947-70E740481C1C}">
                <a14:useLocalDpi xmlns:a14="http://schemas.microsoft.com/office/drawing/2010/main" val="0"/>
              </a:ext>
            </a:extLst>
          </a:blip>
          <a:srcRect t="2872" b="6648"/>
          <a:stretch>
            <a:fillRect/>
          </a:stretch>
        </p:blipFill>
        <p:spPr bwMode="auto">
          <a:xfrm>
            <a:off x="2743200" y="1676400"/>
            <a:ext cx="7086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04612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2"/>
          <p:cNvSpPr>
            <a:spLocks noGrp="1"/>
          </p:cNvSpPr>
          <p:nvPr>
            <p:ph type="title"/>
          </p:nvPr>
        </p:nvSpPr>
        <p:spPr/>
        <p:txBody>
          <a:bodyPr/>
          <a:lstStyle/>
          <a:p>
            <a:pPr eaLnBrk="1" hangingPunct="1"/>
            <a:r>
              <a:rPr lang="en-US" altLang="en-US" smtClean="0">
                <a:latin typeface="Calibri" panose="020F0502020204030204" pitchFamily="34" charset="0"/>
              </a:rPr>
              <a:t>Method Overloading in C# 3-3</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000" dirty="0">
                <a:latin typeface="Calibri" pitchFamily="34" charset="0"/>
                <a:cs typeface="Calibri" pitchFamily="34" charset="0"/>
              </a:rPr>
              <a:t>The following code overloads the </a:t>
            </a:r>
            <a:r>
              <a:rPr lang="en-US" sz="2000" b="1" dirty="0">
                <a:latin typeface="Calibri" pitchFamily="34" charset="0"/>
                <a:cs typeface="Calibri" pitchFamily="34" charset="0"/>
              </a:rPr>
              <a:t>Square() </a:t>
            </a:r>
            <a:r>
              <a:rPr lang="en-US" sz="2000" dirty="0">
                <a:latin typeface="Calibri" pitchFamily="34" charset="0"/>
                <a:cs typeface="Calibri" pitchFamily="34" charset="0"/>
              </a:rPr>
              <a:t>method to calculate the square of the given </a:t>
            </a:r>
            <a:r>
              <a:rPr lang="en-US" sz="2000" dirty="0">
                <a:latin typeface="Courier New" pitchFamily="49" charset="0"/>
                <a:cs typeface="Courier New" pitchFamily="49" charset="0"/>
              </a:rPr>
              <a:t>int</a:t>
            </a:r>
            <a:r>
              <a:rPr lang="en-US" sz="2000" dirty="0">
                <a:latin typeface="Calibri" pitchFamily="34" charset="0"/>
                <a:cs typeface="Calibri" pitchFamily="34" charset="0"/>
              </a:rPr>
              <a:t> and </a:t>
            </a:r>
            <a:r>
              <a:rPr lang="en-US" sz="2000" dirty="0">
                <a:latin typeface="Courier New" pitchFamily="49" charset="0"/>
                <a:cs typeface="Courier New" pitchFamily="49" charset="0"/>
              </a:rPr>
              <a:t>float</a:t>
            </a:r>
            <a:r>
              <a:rPr lang="en-US" sz="2000" dirty="0">
                <a:latin typeface="Calibri" pitchFamily="34" charset="0"/>
                <a:cs typeface="Calibri" pitchFamily="34" charset="0"/>
              </a:rPr>
              <a:t> values:</a:t>
            </a:r>
          </a:p>
          <a:p>
            <a:pPr>
              <a:defRPr/>
            </a:pPr>
            <a:endParaRPr lang="en-US" sz="1600" dirty="0"/>
          </a:p>
          <a:p>
            <a:pPr>
              <a:defRPr/>
            </a:pPr>
            <a:endParaRPr lang="en-US" sz="1600" dirty="0"/>
          </a:p>
          <a:p>
            <a:pPr>
              <a:defRPr/>
            </a:pPr>
            <a:endParaRPr lang="en-US" sz="1600" dirty="0"/>
          </a:p>
          <a:p>
            <a:pPr>
              <a:defRPr/>
            </a:pPr>
            <a:endParaRPr lang="en-US" sz="1600" dirty="0"/>
          </a:p>
          <a:p>
            <a:pPr>
              <a:defRPr/>
            </a:pPr>
            <a:endParaRPr lang="en-US" sz="1600" dirty="0"/>
          </a:p>
          <a:p>
            <a:pPr>
              <a:defRPr/>
            </a:pPr>
            <a:endParaRPr lang="en-US" sz="1600" dirty="0"/>
          </a:p>
          <a:p>
            <a:pPr>
              <a:defRPr/>
            </a:pPr>
            <a:endParaRPr lang="en-US" sz="1600" dirty="0"/>
          </a:p>
          <a:p>
            <a:pPr>
              <a:defRPr/>
            </a:pPr>
            <a:endParaRPr lang="en-US" sz="1600" dirty="0"/>
          </a:p>
          <a:p>
            <a:pPr>
              <a:defRPr/>
            </a:pPr>
            <a:endParaRPr lang="en-US" sz="1600" dirty="0"/>
          </a:p>
          <a:p>
            <a:pPr>
              <a:defRPr/>
            </a:pPr>
            <a:endParaRPr lang="en-US" sz="1600" dirty="0"/>
          </a:p>
          <a:p>
            <a:pPr>
              <a:defRPr/>
            </a:pPr>
            <a:endParaRPr lang="en-US" sz="1600" dirty="0"/>
          </a:p>
          <a:p>
            <a:pPr marL="177800" indent="0">
              <a:buNone/>
              <a:defRPr/>
            </a:pPr>
            <a:r>
              <a:rPr lang="en-US" sz="1400" dirty="0" smtClean="0">
                <a:latin typeface="Courier New" pitchFamily="49" charset="0"/>
                <a:cs typeface="Courier New" pitchFamily="49" charset="0"/>
              </a:rPr>
              <a:t>		</a:t>
            </a:r>
          </a:p>
          <a:p>
            <a:pPr marL="177800" indent="0">
              <a:buNone/>
              <a:defRPr/>
            </a:pPr>
            <a:endParaRPr lang="en-US" sz="1400" dirty="0">
              <a:latin typeface="Courier New" pitchFamily="49" charset="0"/>
              <a:cs typeface="Courier New" pitchFamily="49" charset="0"/>
            </a:endParaRPr>
          </a:p>
          <a:p>
            <a:pPr marL="177800" indent="0">
              <a:buNone/>
              <a:defRPr/>
            </a:pPr>
            <a:r>
              <a:rPr lang="en-US" sz="1400" dirty="0" smtClean="0">
                <a:latin typeface="Courier New" pitchFamily="49" charset="0"/>
                <a:cs typeface="Courier New" pitchFamily="49" charset="0"/>
              </a:rPr>
              <a:t>		Square of integer value 25</a:t>
            </a:r>
          </a:p>
          <a:p>
            <a:pPr marL="58738" indent="-58738">
              <a:buNone/>
              <a:defRPr/>
            </a:pPr>
            <a:r>
              <a:rPr lang="en-US" sz="1400" dirty="0" smtClean="0">
                <a:latin typeface="Courier New" pitchFamily="49" charset="0"/>
                <a:cs typeface="Courier New" pitchFamily="49" charset="0"/>
              </a:rPr>
              <a:t>              	Square of float value 6.25</a:t>
            </a:r>
          </a:p>
          <a:p>
            <a:pPr>
              <a:defRPr/>
            </a:pPr>
            <a:endParaRPr lang="en-US" sz="1600" dirty="0" smtClean="0">
              <a:latin typeface="Calibri" pitchFamily="34" charset="0"/>
            </a:endParaRPr>
          </a:p>
          <a:p>
            <a:pPr>
              <a:defRPr/>
            </a:pPr>
            <a:endParaRPr lang="en-US" sz="1600" dirty="0" smtClean="0"/>
          </a:p>
          <a:p>
            <a:pPr>
              <a:defRPr/>
            </a:pPr>
            <a:endParaRPr lang="en-GB" sz="2000" dirty="0" smtClean="0"/>
          </a:p>
          <a:p>
            <a:pPr>
              <a:defRPr/>
            </a:pPr>
            <a:endParaRPr lang="en-GB" dirty="0"/>
          </a:p>
        </p:txBody>
      </p:sp>
      <p:sp>
        <p:nvSpPr>
          <p:cNvPr id="96260"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3C9BCA35-C19C-4E9F-B010-8C828FE8EE0D}" type="slidenum">
              <a:rPr lang="en-IN" altLang="en-US" sz="1200">
                <a:solidFill>
                  <a:schemeClr val="bg1"/>
                </a:solidFill>
                <a:latin typeface="Calibri" panose="020F0502020204030204" pitchFamily="34" charset="0"/>
              </a:rPr>
              <a:pPr>
                <a:spcBef>
                  <a:spcPct val="50000"/>
                </a:spcBef>
                <a:buClrTx/>
                <a:buSzTx/>
                <a:buFontTx/>
                <a:buNone/>
              </a:pPr>
              <a:t>46</a:t>
            </a:fld>
            <a:endParaRPr lang="en-IN" altLang="en-US" sz="1200">
              <a:solidFill>
                <a:schemeClr val="bg1"/>
              </a:solidFill>
              <a:latin typeface="Calibri" panose="020F0502020204030204" pitchFamily="34" charset="0"/>
            </a:endParaRPr>
          </a:p>
        </p:txBody>
      </p:sp>
      <p:sp>
        <p:nvSpPr>
          <p:cNvPr id="96261" name="Footer Placeholder 8"/>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96265" name="Text Box 6"/>
          <p:cNvSpPr txBox="1">
            <a:spLocks noChangeArrowheads="1"/>
          </p:cNvSpPr>
          <p:nvPr/>
        </p:nvSpPr>
        <p:spPr bwMode="auto">
          <a:xfrm>
            <a:off x="2209800" y="1981200"/>
            <a:ext cx="7239000" cy="27432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900">
                <a:latin typeface="Courier New" panose="02070309020205020404" pitchFamily="49" charset="0"/>
              </a:rPr>
              <a:t>using System;</a:t>
            </a:r>
          </a:p>
          <a:p>
            <a:pPr eaLnBrk="1" hangingPunct="1">
              <a:lnSpc>
                <a:spcPct val="70000"/>
              </a:lnSpc>
              <a:spcBef>
                <a:spcPct val="50000"/>
              </a:spcBef>
              <a:buClrTx/>
              <a:buSzTx/>
              <a:buFontTx/>
              <a:buNone/>
            </a:pPr>
            <a:r>
              <a:rPr lang="en-US" altLang="en-US" sz="900">
                <a:latin typeface="Courier New" panose="02070309020205020404" pitchFamily="49" charset="0"/>
              </a:rPr>
              <a:t>classMethodOverloadExample</a:t>
            </a:r>
          </a:p>
          <a:p>
            <a:pPr eaLnBrk="1" hangingPunct="1">
              <a:lnSpc>
                <a:spcPct val="70000"/>
              </a:lnSpc>
              <a:spcBef>
                <a:spcPct val="50000"/>
              </a:spcBef>
              <a:buClrTx/>
              <a:buSzTx/>
              <a:buFontTx/>
              <a:buNone/>
            </a:pPr>
            <a:r>
              <a:rPr lang="en-US" altLang="en-US" sz="900">
                <a:latin typeface="Courier New" panose="02070309020205020404" pitchFamily="49" charset="0"/>
              </a:rPr>
              <a:t>{ </a:t>
            </a:r>
          </a:p>
          <a:p>
            <a:pPr eaLnBrk="1" hangingPunct="1">
              <a:lnSpc>
                <a:spcPct val="70000"/>
              </a:lnSpc>
              <a:spcBef>
                <a:spcPct val="50000"/>
              </a:spcBef>
              <a:buClrTx/>
              <a:buSzTx/>
              <a:buFontTx/>
              <a:buNone/>
            </a:pPr>
            <a:r>
              <a:rPr lang="en-US" altLang="en-US" sz="900">
                <a:latin typeface="Courier New" panose="02070309020205020404" pitchFamily="49" charset="0"/>
              </a:rPr>
              <a:t>static void Main(string[] args) </a:t>
            </a:r>
          </a:p>
          <a:p>
            <a:pPr eaLnBrk="1" hangingPunct="1">
              <a:lnSpc>
                <a:spcPct val="70000"/>
              </a:lnSpc>
              <a:spcBef>
                <a:spcPct val="50000"/>
              </a:spcBef>
              <a:buClrTx/>
              <a:buSzTx/>
              <a:buFontTx/>
              <a:buNone/>
            </a:pPr>
            <a:r>
              <a:rPr lang="en-US" altLang="en-US" sz="900">
                <a:latin typeface="Courier New" panose="02070309020205020404" pitchFamily="49" charset="0"/>
              </a:rPr>
              <a:t>{ </a:t>
            </a:r>
          </a:p>
          <a:p>
            <a:pPr eaLnBrk="1" hangingPunct="1">
              <a:lnSpc>
                <a:spcPct val="70000"/>
              </a:lnSpc>
              <a:spcBef>
                <a:spcPct val="50000"/>
              </a:spcBef>
              <a:buClrTx/>
              <a:buSzTx/>
              <a:buFontTx/>
              <a:buNone/>
            </a:pPr>
            <a:r>
              <a:rPr lang="en-US" altLang="en-US" sz="900">
                <a:latin typeface="Courier New" panose="02070309020205020404" pitchFamily="49" charset="0"/>
              </a:rPr>
              <a:t>Console.WriteLine(“Square of integer value “ + Square(5)); </a:t>
            </a:r>
          </a:p>
          <a:p>
            <a:pPr eaLnBrk="1" hangingPunct="1">
              <a:lnSpc>
                <a:spcPct val="70000"/>
              </a:lnSpc>
              <a:spcBef>
                <a:spcPct val="50000"/>
              </a:spcBef>
              <a:buClrTx/>
              <a:buSzTx/>
              <a:buFontTx/>
              <a:buNone/>
            </a:pPr>
            <a:r>
              <a:rPr lang="en-US" altLang="en-US" sz="900">
                <a:latin typeface="Courier New" panose="02070309020205020404" pitchFamily="49" charset="0"/>
              </a:rPr>
              <a:t>Console.WriteLine(“Square of float value “ + Square(2.5F)); </a:t>
            </a:r>
          </a:p>
          <a:p>
            <a:pPr eaLnBrk="1" hangingPunct="1">
              <a:lnSpc>
                <a:spcPct val="70000"/>
              </a:lnSpc>
              <a:spcBef>
                <a:spcPct val="50000"/>
              </a:spcBef>
              <a:buClrTx/>
              <a:buSzTx/>
              <a:buFontTx/>
              <a:buNone/>
            </a:pPr>
            <a:r>
              <a:rPr lang="en-US" altLang="en-US" sz="900">
                <a:latin typeface="Courier New" panose="02070309020205020404" pitchFamily="49" charset="0"/>
              </a:rPr>
              <a:t>} </a:t>
            </a:r>
          </a:p>
          <a:p>
            <a:pPr eaLnBrk="1" hangingPunct="1">
              <a:lnSpc>
                <a:spcPct val="70000"/>
              </a:lnSpc>
              <a:spcBef>
                <a:spcPct val="50000"/>
              </a:spcBef>
              <a:buClrTx/>
              <a:buSzTx/>
              <a:buFontTx/>
              <a:buNone/>
            </a:pPr>
            <a:r>
              <a:rPr lang="en-US" altLang="en-US" sz="900">
                <a:latin typeface="Courier New" panose="02070309020205020404" pitchFamily="49" charset="0"/>
              </a:rPr>
              <a:t>staticint Square(intnum) </a:t>
            </a:r>
          </a:p>
          <a:p>
            <a:pPr eaLnBrk="1" hangingPunct="1">
              <a:lnSpc>
                <a:spcPct val="70000"/>
              </a:lnSpc>
              <a:spcBef>
                <a:spcPct val="50000"/>
              </a:spcBef>
              <a:buClrTx/>
              <a:buSzTx/>
              <a:buFontTx/>
              <a:buNone/>
            </a:pPr>
            <a:r>
              <a:rPr lang="en-US" altLang="en-US" sz="900">
                <a:latin typeface="Courier New" panose="02070309020205020404" pitchFamily="49" charset="0"/>
              </a:rPr>
              <a:t>{ </a:t>
            </a:r>
          </a:p>
          <a:p>
            <a:pPr eaLnBrk="1" hangingPunct="1">
              <a:lnSpc>
                <a:spcPct val="70000"/>
              </a:lnSpc>
              <a:spcBef>
                <a:spcPct val="50000"/>
              </a:spcBef>
              <a:buClrTx/>
              <a:buSzTx/>
              <a:buFontTx/>
              <a:buNone/>
            </a:pPr>
            <a:r>
              <a:rPr lang="en-US" altLang="en-US" sz="900">
                <a:latin typeface="Courier New" panose="02070309020205020404" pitchFamily="49" charset="0"/>
              </a:rPr>
              <a:t>returnnum * num; </a:t>
            </a:r>
          </a:p>
          <a:p>
            <a:pPr eaLnBrk="1" hangingPunct="1">
              <a:lnSpc>
                <a:spcPct val="70000"/>
              </a:lnSpc>
              <a:spcBef>
                <a:spcPct val="50000"/>
              </a:spcBef>
              <a:buClrTx/>
              <a:buSzTx/>
              <a:buFontTx/>
              <a:buNone/>
            </a:pPr>
            <a:r>
              <a:rPr lang="en-US" altLang="en-US" sz="900">
                <a:latin typeface="Courier New" panose="02070309020205020404" pitchFamily="49" charset="0"/>
              </a:rPr>
              <a:t>} </a:t>
            </a:r>
          </a:p>
          <a:p>
            <a:pPr eaLnBrk="1" hangingPunct="1">
              <a:lnSpc>
                <a:spcPct val="70000"/>
              </a:lnSpc>
              <a:spcBef>
                <a:spcPct val="50000"/>
              </a:spcBef>
              <a:buClrTx/>
              <a:buSzTx/>
              <a:buFontTx/>
              <a:buNone/>
            </a:pPr>
            <a:r>
              <a:rPr lang="en-US" altLang="en-US" sz="900">
                <a:latin typeface="Courier New" panose="02070309020205020404" pitchFamily="49" charset="0"/>
              </a:rPr>
              <a:t>static float Square(float num) </a:t>
            </a:r>
          </a:p>
          <a:p>
            <a:pPr eaLnBrk="1" hangingPunct="1">
              <a:lnSpc>
                <a:spcPct val="70000"/>
              </a:lnSpc>
              <a:spcBef>
                <a:spcPct val="50000"/>
              </a:spcBef>
              <a:buClrTx/>
              <a:buSzTx/>
              <a:buFontTx/>
              <a:buNone/>
            </a:pPr>
            <a:r>
              <a:rPr lang="en-US" altLang="en-US" sz="900">
                <a:latin typeface="Courier New" panose="02070309020205020404" pitchFamily="49" charset="0"/>
              </a:rPr>
              <a:t>{</a:t>
            </a:r>
          </a:p>
          <a:p>
            <a:pPr eaLnBrk="1" hangingPunct="1">
              <a:lnSpc>
                <a:spcPct val="70000"/>
              </a:lnSpc>
              <a:spcBef>
                <a:spcPct val="50000"/>
              </a:spcBef>
              <a:buClrTx/>
              <a:buSzTx/>
              <a:buFontTx/>
              <a:buNone/>
            </a:pPr>
            <a:r>
              <a:rPr lang="en-US" altLang="en-US" sz="900">
                <a:latin typeface="Courier New" panose="02070309020205020404" pitchFamily="49" charset="0"/>
              </a:rPr>
              <a:t>returnnum * num; </a:t>
            </a:r>
          </a:p>
          <a:p>
            <a:pPr eaLnBrk="1" hangingPunct="1">
              <a:lnSpc>
                <a:spcPct val="70000"/>
              </a:lnSpc>
              <a:spcBef>
                <a:spcPct val="50000"/>
              </a:spcBef>
              <a:buClrTx/>
              <a:buSzTx/>
              <a:buFontTx/>
              <a:buNone/>
            </a:pPr>
            <a:r>
              <a:rPr lang="en-US" altLang="en-US" sz="900">
                <a:latin typeface="Courier New" panose="02070309020205020404" pitchFamily="49" charset="0"/>
              </a:rPr>
              <a:t>} </a:t>
            </a:r>
          </a:p>
          <a:p>
            <a:pPr eaLnBrk="1" hangingPunct="1">
              <a:lnSpc>
                <a:spcPct val="70000"/>
              </a:lnSpc>
              <a:spcBef>
                <a:spcPct val="50000"/>
              </a:spcBef>
              <a:buClrTx/>
              <a:buSzTx/>
              <a:buFontTx/>
              <a:buNone/>
            </a:pPr>
            <a:r>
              <a:rPr lang="en-US" altLang="en-US" sz="900">
                <a:latin typeface="Courier New" panose="02070309020205020404" pitchFamily="49" charset="0"/>
              </a:rPr>
              <a:t>}</a:t>
            </a:r>
          </a:p>
          <a:p>
            <a:pPr eaLnBrk="1" hangingPunct="1">
              <a:lnSpc>
                <a:spcPct val="70000"/>
              </a:lnSpc>
              <a:spcBef>
                <a:spcPct val="50000"/>
              </a:spcBef>
              <a:buClrTx/>
              <a:buSzTx/>
              <a:buFontTx/>
              <a:buNone/>
            </a:pPr>
            <a:r>
              <a:rPr lang="en-US" altLang="en-US" sz="1600">
                <a:latin typeface="Courier New" panose="02070309020205020404" pitchFamily="49" charset="0"/>
              </a:rPr>
              <a:t> </a:t>
            </a:r>
          </a:p>
          <a:p>
            <a:pPr eaLnBrk="1" hangingPunct="1">
              <a:lnSpc>
                <a:spcPct val="70000"/>
              </a:lnSpc>
              <a:spcBef>
                <a:spcPct val="50000"/>
              </a:spcBef>
              <a:buClrTx/>
              <a:buSzTx/>
              <a:buFontTx/>
              <a:buNone/>
            </a:pPr>
            <a:endParaRPr lang="en-US" altLang="en-US" sz="1600">
              <a:latin typeface="Courier New" panose="02070309020205020404" pitchFamily="49" charset="0"/>
            </a:endParaRPr>
          </a:p>
          <a:p>
            <a:pPr eaLnBrk="1" hangingPunct="1">
              <a:lnSpc>
                <a:spcPct val="70000"/>
              </a:lnSpc>
              <a:spcBef>
                <a:spcPct val="50000"/>
              </a:spcBef>
              <a:buClrTx/>
              <a:buSzTx/>
              <a:buFontTx/>
              <a:buNone/>
            </a:pPr>
            <a:endParaRPr lang="en-US" altLang="en-US" sz="1600">
              <a:latin typeface="Courier New" panose="02070309020205020404" pitchFamily="49" charset="0"/>
            </a:endParaRPr>
          </a:p>
          <a:p>
            <a:pPr eaLnBrk="1" hangingPunct="1">
              <a:lnSpc>
                <a:spcPct val="70000"/>
              </a:lnSpc>
              <a:spcBef>
                <a:spcPct val="50000"/>
              </a:spcBef>
              <a:buClrTx/>
              <a:buSzTx/>
              <a:buFontTx/>
              <a:buNone/>
            </a:pPr>
            <a:r>
              <a:rPr lang="en-US" altLang="en-US" sz="1600">
                <a:latin typeface="Calibri" panose="020F0502020204030204" pitchFamily="34" charset="0"/>
              </a:rPr>
              <a:t> </a:t>
            </a:r>
          </a:p>
          <a:p>
            <a:pPr eaLnBrk="1" hangingPunct="1">
              <a:lnSpc>
                <a:spcPct val="70000"/>
              </a:lnSpc>
              <a:spcBef>
                <a:spcPct val="50000"/>
              </a:spcBef>
              <a:buClrTx/>
              <a:buSzTx/>
              <a:buFontTx/>
              <a:buNone/>
            </a:pPr>
            <a:endParaRPr lang="en-US" altLang="en-US" sz="1600">
              <a:latin typeface="Courier New" panose="02070309020205020404" pitchFamily="49" charset="0"/>
            </a:endParaRPr>
          </a:p>
        </p:txBody>
      </p:sp>
      <p:sp>
        <p:nvSpPr>
          <p:cNvPr id="96266" name="Text Box 4"/>
          <p:cNvSpPr txBox="1">
            <a:spLocks noChangeArrowheads="1"/>
          </p:cNvSpPr>
          <p:nvPr/>
        </p:nvSpPr>
        <p:spPr bwMode="auto">
          <a:xfrm>
            <a:off x="2209800" y="15081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
        <p:nvSpPr>
          <p:cNvPr id="96267" name="Text Box 4"/>
          <p:cNvSpPr txBox="1">
            <a:spLocks noChangeArrowheads="1"/>
          </p:cNvSpPr>
          <p:nvPr/>
        </p:nvSpPr>
        <p:spPr bwMode="auto">
          <a:xfrm>
            <a:off x="1475014" y="4972843"/>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27860825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2"/>
          <p:cNvSpPr>
            <a:spLocks noGrp="1"/>
          </p:cNvSpPr>
          <p:nvPr>
            <p:ph type="title"/>
          </p:nvPr>
        </p:nvSpPr>
        <p:spPr/>
        <p:txBody>
          <a:bodyPr/>
          <a:lstStyle/>
          <a:p>
            <a:pPr eaLnBrk="1" hangingPunct="1"/>
            <a:r>
              <a:rPr lang="en-US" altLang="en-US" smtClean="0">
                <a:latin typeface="Calibri" panose="020F0502020204030204" pitchFamily="34" charset="0"/>
              </a:rPr>
              <a:t>Guidelines and Restrictions</a:t>
            </a:r>
            <a:endParaRPr lang="en-IN" altLang="en-US" smtClean="0">
              <a:latin typeface="Calibri" panose="020F0502020204030204" pitchFamily="34" charset="0"/>
            </a:endParaRPr>
          </a:p>
        </p:txBody>
      </p:sp>
      <p:sp>
        <p:nvSpPr>
          <p:cNvPr id="98307" name="Content Placeholder 2"/>
          <p:cNvSpPr>
            <a:spLocks noGrp="1"/>
          </p:cNvSpPr>
          <p:nvPr>
            <p:ph type="body" idx="1"/>
          </p:nvPr>
        </p:nvSpPr>
        <p:spPr/>
        <p:txBody>
          <a:bodyPr/>
          <a:lstStyle/>
          <a:p>
            <a:r>
              <a:rPr lang="en-US" altLang="en-US" sz="2400">
                <a:latin typeface="Calibri" panose="020F0502020204030204" pitchFamily="34" charset="0"/>
              </a:rPr>
              <a:t>Guidelines to be followed while overloading methods in a program, to ensure that the overloaded methods function accurately are as follows:</a:t>
            </a: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GB" altLang="en-US" sz="1800">
              <a:latin typeface="Calibri" panose="020F0502020204030204" pitchFamily="34" charset="0"/>
            </a:endParaRPr>
          </a:p>
          <a:p>
            <a:endParaRPr lang="en-GB" altLang="en-US" sz="1800">
              <a:latin typeface="Calibri" panose="020F0502020204030204" pitchFamily="34" charset="0"/>
            </a:endParaRPr>
          </a:p>
        </p:txBody>
      </p:sp>
      <p:sp>
        <p:nvSpPr>
          <p:cNvPr id="98308"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35A25EF0-B983-4E7B-9802-0DB387A7254E}" type="slidenum">
              <a:rPr lang="en-IN" altLang="en-US" sz="1200">
                <a:solidFill>
                  <a:schemeClr val="bg1"/>
                </a:solidFill>
                <a:latin typeface="Calibri" panose="020F0502020204030204" pitchFamily="34" charset="0"/>
              </a:rPr>
              <a:pPr>
                <a:spcBef>
                  <a:spcPct val="50000"/>
                </a:spcBef>
                <a:buClrTx/>
                <a:buSzTx/>
                <a:buFontTx/>
                <a:buNone/>
              </a:pPr>
              <a:t>47</a:t>
            </a:fld>
            <a:endParaRPr lang="en-IN" altLang="en-US" sz="1200">
              <a:solidFill>
                <a:schemeClr val="bg1"/>
              </a:solidFill>
              <a:latin typeface="Calibri" panose="020F0502020204030204" pitchFamily="34" charset="0"/>
            </a:endParaRPr>
          </a:p>
        </p:txBody>
      </p:sp>
      <p:sp>
        <p:nvSpPr>
          <p:cNvPr id="98309"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graphicFrame>
        <p:nvGraphicFramePr>
          <p:cNvPr id="6" name="Diagram 5"/>
          <p:cNvGraphicFramePr/>
          <p:nvPr/>
        </p:nvGraphicFramePr>
        <p:xfrm>
          <a:off x="2057400" y="2243220"/>
          <a:ext cx="8008144" cy="3327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16622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2"/>
          <p:cNvSpPr>
            <a:spLocks noGrp="1"/>
          </p:cNvSpPr>
          <p:nvPr>
            <p:ph type="title"/>
          </p:nvPr>
        </p:nvSpPr>
        <p:spPr/>
        <p:txBody>
          <a:bodyPr/>
          <a:lstStyle/>
          <a:p>
            <a:pPr eaLnBrk="1" hangingPunct="1">
              <a:defRPr/>
            </a:pPr>
            <a:r>
              <a:rPr lang="en-US" dirty="0" smtClean="0">
                <a:latin typeface="Calibri" pitchFamily="34" charset="0"/>
              </a:rPr>
              <a:t>The </a:t>
            </a:r>
            <a:r>
              <a:rPr lang="en-US" sz="2400" dirty="0">
                <a:latin typeface="Courier New" pitchFamily="49" charset="0"/>
                <a:ea typeface="+mn-ea"/>
                <a:cs typeface="Courier New" pitchFamily="49" charset="0"/>
              </a:rPr>
              <a:t>this</a:t>
            </a:r>
            <a:r>
              <a:rPr lang="en-US" dirty="0" smtClean="0">
                <a:latin typeface="Calibri" pitchFamily="34" charset="0"/>
              </a:rPr>
              <a:t> keyword 1-3</a:t>
            </a:r>
            <a:endParaRPr lang="en-IN" dirty="0" smtClean="0">
              <a:latin typeface="Calibri" pitchFamily="34" charset="0"/>
            </a:endParaRPr>
          </a:p>
        </p:txBody>
      </p:sp>
      <p:sp>
        <p:nvSpPr>
          <p:cNvPr id="100355" name="Content Placeholder 2"/>
          <p:cNvSpPr>
            <a:spLocks noGrp="1"/>
          </p:cNvSpPr>
          <p:nvPr>
            <p:ph type="body" idx="1"/>
          </p:nvPr>
        </p:nvSpPr>
        <p:spPr/>
        <p:txBody>
          <a:bodyPr/>
          <a:lstStyle/>
          <a:p>
            <a:r>
              <a:rPr lang="en-US" altLang="en-US" sz="2400">
                <a:latin typeface="Calibri" panose="020F0502020204030204" pitchFamily="34" charset="0"/>
              </a:rPr>
              <a:t>The </a:t>
            </a:r>
            <a:r>
              <a:rPr lang="en-US" altLang="en-US" sz="2400">
                <a:latin typeface="Courier New" panose="02070309020205020404" pitchFamily="49" charset="0"/>
                <a:cs typeface="Courier New" panose="02070309020205020404" pitchFamily="49" charset="0"/>
              </a:rPr>
              <a:t>this</a:t>
            </a:r>
            <a:r>
              <a:rPr lang="en-US" altLang="en-US" sz="2400">
                <a:latin typeface="Calibri" panose="020F0502020204030204" pitchFamily="34" charset="0"/>
              </a:rPr>
              <a:t> keyword is used to refer to the current object of the class to resolve conflicts between variables having same names and to pass the current object as a parameter.</a:t>
            </a:r>
          </a:p>
          <a:p>
            <a:endParaRPr lang="en-US" altLang="en-US" sz="2400">
              <a:latin typeface="Calibri" panose="020F0502020204030204" pitchFamily="34" charset="0"/>
            </a:endParaRPr>
          </a:p>
          <a:p>
            <a:r>
              <a:rPr lang="en-US" altLang="en-US" sz="2400">
                <a:latin typeface="Calibri" panose="020F0502020204030204" pitchFamily="34" charset="0"/>
              </a:rPr>
              <a:t>You cannot use the </a:t>
            </a:r>
            <a:r>
              <a:rPr lang="en-US" altLang="en-US" sz="2400">
                <a:latin typeface="Courier New" panose="02070309020205020404" pitchFamily="49" charset="0"/>
                <a:cs typeface="Courier New" panose="02070309020205020404" pitchFamily="49" charset="0"/>
              </a:rPr>
              <a:t>this</a:t>
            </a:r>
            <a:r>
              <a:rPr lang="en-US" altLang="en-US" sz="2400">
                <a:latin typeface="Calibri" panose="020F0502020204030204" pitchFamily="34" charset="0"/>
              </a:rPr>
              <a:t> keyword with static variables and methods.</a:t>
            </a:r>
          </a:p>
          <a:p>
            <a:endParaRPr lang="en-US" altLang="en-US" sz="2000">
              <a:latin typeface="Calibri" panose="020F0502020204030204" pitchFamily="34" charset="0"/>
            </a:endParaRPr>
          </a:p>
          <a:p>
            <a:endParaRPr lang="en-US" altLang="en-US" sz="2000">
              <a:latin typeface="Calibri" panose="020F0502020204030204" pitchFamily="34" charset="0"/>
            </a:endParaRPr>
          </a:p>
          <a:p>
            <a:endParaRPr lang="en-GB" altLang="en-US" sz="2000">
              <a:latin typeface="Calibri" panose="020F0502020204030204" pitchFamily="34" charset="0"/>
            </a:endParaRPr>
          </a:p>
          <a:p>
            <a:endParaRPr lang="en-GB" altLang="en-US" sz="2000">
              <a:latin typeface="Calibri" panose="020F0502020204030204" pitchFamily="34" charset="0"/>
            </a:endParaRPr>
          </a:p>
        </p:txBody>
      </p:sp>
      <p:sp>
        <p:nvSpPr>
          <p:cNvPr id="100356"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CE0878F9-A4CA-4F37-851F-CDC8E5BDE68B}" type="slidenum">
              <a:rPr lang="en-IN" altLang="en-US" sz="1200">
                <a:solidFill>
                  <a:schemeClr val="bg1"/>
                </a:solidFill>
                <a:latin typeface="Calibri" panose="020F0502020204030204" pitchFamily="34" charset="0"/>
              </a:rPr>
              <a:pPr>
                <a:spcBef>
                  <a:spcPct val="50000"/>
                </a:spcBef>
                <a:buClrTx/>
                <a:buSzTx/>
                <a:buFontTx/>
                <a:buNone/>
              </a:pPr>
              <a:t>48</a:t>
            </a:fld>
            <a:endParaRPr lang="en-IN" altLang="en-US" sz="1200">
              <a:solidFill>
                <a:schemeClr val="bg1"/>
              </a:solidFill>
              <a:latin typeface="Calibri" panose="020F0502020204030204" pitchFamily="34" charset="0"/>
            </a:endParaRPr>
          </a:p>
        </p:txBody>
      </p:sp>
      <p:sp>
        <p:nvSpPr>
          <p:cNvPr id="100357" name="Footer Placeholder 5"/>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Tree>
    <p:extLst>
      <p:ext uri="{BB962C8B-B14F-4D97-AF65-F5344CB8AC3E}">
        <p14:creationId xmlns:p14="http://schemas.microsoft.com/office/powerpoint/2010/main" val="4578321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2"/>
          <p:cNvSpPr>
            <a:spLocks noGrp="1"/>
          </p:cNvSpPr>
          <p:nvPr>
            <p:ph type="title"/>
          </p:nvPr>
        </p:nvSpPr>
        <p:spPr/>
        <p:txBody>
          <a:bodyPr/>
          <a:lstStyle/>
          <a:p>
            <a:pPr eaLnBrk="1" hangingPunct="1"/>
            <a:r>
              <a:rPr lang="en-US" altLang="en-US" smtClean="0">
                <a:latin typeface="Calibri" panose="020F0502020204030204" pitchFamily="34" charset="0"/>
              </a:rPr>
              <a:t>The </a:t>
            </a:r>
            <a:r>
              <a:rPr lang="en-US" altLang="en-US" sz="2400">
                <a:latin typeface="Courier New" panose="02070309020205020404" pitchFamily="49" charset="0"/>
                <a:cs typeface="Courier New" panose="02070309020205020404" pitchFamily="49" charset="0"/>
              </a:rPr>
              <a:t>this</a:t>
            </a:r>
            <a:r>
              <a:rPr lang="en-US" altLang="en-US" smtClean="0">
                <a:latin typeface="Calibri" panose="020F0502020204030204" pitchFamily="34" charset="0"/>
              </a:rPr>
              <a:t> keyword 2-3</a:t>
            </a:r>
            <a:endParaRPr lang="en-IN" altLang="en-US" smtClean="0">
              <a:latin typeface="Calibri" panose="020F0502020204030204" pitchFamily="34" charset="0"/>
            </a:endParaRPr>
          </a:p>
        </p:txBody>
      </p:sp>
      <p:sp>
        <p:nvSpPr>
          <p:cNvPr id="102403" name="Content Placeholder 2"/>
          <p:cNvSpPr>
            <a:spLocks noGrp="1"/>
          </p:cNvSpPr>
          <p:nvPr>
            <p:ph type="body" idx="1"/>
          </p:nvPr>
        </p:nvSpPr>
        <p:spPr/>
        <p:txBody>
          <a:bodyPr/>
          <a:lstStyle/>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GB" altLang="en-US" sz="1800">
              <a:latin typeface="Calibri" panose="020F0502020204030204" pitchFamily="34" charset="0"/>
            </a:endParaRPr>
          </a:p>
          <a:p>
            <a:endParaRPr lang="en-GB" altLang="en-US" sz="1800">
              <a:latin typeface="Calibri" panose="020F0502020204030204" pitchFamily="34" charset="0"/>
            </a:endParaRPr>
          </a:p>
        </p:txBody>
      </p:sp>
      <p:sp>
        <p:nvSpPr>
          <p:cNvPr id="102404"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50A528F0-57D2-4428-BF2E-16CA1C610F50}" type="slidenum">
              <a:rPr lang="en-IN" altLang="en-US" sz="1200">
                <a:solidFill>
                  <a:schemeClr val="bg1"/>
                </a:solidFill>
                <a:latin typeface="Calibri" panose="020F0502020204030204" pitchFamily="34" charset="0"/>
              </a:rPr>
              <a:pPr>
                <a:spcBef>
                  <a:spcPct val="50000"/>
                </a:spcBef>
                <a:buClrTx/>
                <a:buSzTx/>
                <a:buFontTx/>
                <a:buNone/>
              </a:pPr>
              <a:t>49</a:t>
            </a:fld>
            <a:endParaRPr lang="en-IN" altLang="en-US" sz="1200">
              <a:solidFill>
                <a:schemeClr val="bg1"/>
              </a:solidFill>
              <a:latin typeface="Calibri" panose="020F0502020204030204" pitchFamily="34" charset="0"/>
            </a:endParaRPr>
          </a:p>
        </p:txBody>
      </p:sp>
      <p:sp>
        <p:nvSpPr>
          <p:cNvPr id="102405" name="Footer Placeholder 8"/>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102409" name="Text Box 6"/>
          <p:cNvSpPr txBox="1">
            <a:spLocks noChangeArrowheads="1"/>
          </p:cNvSpPr>
          <p:nvPr/>
        </p:nvSpPr>
        <p:spPr bwMode="auto">
          <a:xfrm>
            <a:off x="1905000" y="2286000"/>
            <a:ext cx="6553200" cy="41148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200">
                <a:latin typeface="Courier New" panose="02070309020205020404" pitchFamily="49" charset="0"/>
              </a:rPr>
              <a:t>using System;</a:t>
            </a:r>
          </a:p>
          <a:p>
            <a:pPr eaLnBrk="1" hangingPunct="1">
              <a:lnSpc>
                <a:spcPct val="70000"/>
              </a:lnSpc>
              <a:spcBef>
                <a:spcPct val="50000"/>
              </a:spcBef>
              <a:buClrTx/>
              <a:buSzTx/>
              <a:buFontTx/>
              <a:buNone/>
            </a:pPr>
            <a:endParaRPr lang="en-US" altLang="en-US" sz="1200">
              <a:latin typeface="Courier New" panose="02070309020205020404" pitchFamily="49" charset="0"/>
            </a:endParaRPr>
          </a:p>
          <a:p>
            <a:pPr eaLnBrk="1" hangingPunct="1">
              <a:lnSpc>
                <a:spcPct val="70000"/>
              </a:lnSpc>
              <a:spcBef>
                <a:spcPct val="50000"/>
              </a:spcBef>
              <a:buClrTx/>
              <a:buSzTx/>
              <a:buFontTx/>
              <a:buNone/>
            </a:pPr>
            <a:r>
              <a:rPr lang="en-US" altLang="en-US" sz="1200">
                <a:latin typeface="Courier New" panose="02070309020205020404" pitchFamily="49" charset="0"/>
              </a:rPr>
              <a:t>class Dimension</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double _length; </a:t>
            </a:r>
          </a:p>
          <a:p>
            <a:pPr eaLnBrk="1" hangingPunct="1">
              <a:lnSpc>
                <a:spcPct val="70000"/>
              </a:lnSpc>
              <a:spcBef>
                <a:spcPct val="50000"/>
              </a:spcBef>
              <a:buClrTx/>
              <a:buSzTx/>
              <a:buFontTx/>
              <a:buNone/>
            </a:pPr>
            <a:r>
              <a:rPr lang="en-US" altLang="en-US" sz="1200">
                <a:latin typeface="Courier New" panose="02070309020205020404" pitchFamily="49" charset="0"/>
              </a:rPr>
              <a:t>double _breadth; </a:t>
            </a:r>
          </a:p>
          <a:p>
            <a:pPr eaLnBrk="1" hangingPunct="1">
              <a:lnSpc>
                <a:spcPct val="70000"/>
              </a:lnSpc>
              <a:spcBef>
                <a:spcPct val="50000"/>
              </a:spcBef>
              <a:buClrTx/>
              <a:buSzTx/>
              <a:buFontTx/>
              <a:buNone/>
            </a:pPr>
            <a:r>
              <a:rPr lang="en-US" altLang="en-US" sz="1200">
                <a:latin typeface="Courier New" panose="02070309020205020404" pitchFamily="49" charset="0"/>
              </a:rPr>
              <a:t>public double Area(double _length, double _breadth)</a:t>
            </a:r>
          </a:p>
          <a:p>
            <a:pPr eaLnBrk="1" hangingPunct="1">
              <a:lnSpc>
                <a:spcPct val="70000"/>
              </a:lnSpc>
              <a:spcBef>
                <a:spcPct val="50000"/>
              </a:spcBef>
              <a:buClrTx/>
              <a:buSzTx/>
              <a:buFontTx/>
              <a:buNone/>
            </a:pPr>
            <a:r>
              <a:rPr lang="en-US" altLang="en-US" sz="1200">
                <a:latin typeface="Courier New" panose="02070309020205020404" pitchFamily="49" charset="0"/>
              </a:rPr>
              <a:t>{</a:t>
            </a:r>
          </a:p>
          <a:p>
            <a:pPr eaLnBrk="1" hangingPunct="1">
              <a:lnSpc>
                <a:spcPct val="70000"/>
              </a:lnSpc>
              <a:spcBef>
                <a:spcPct val="50000"/>
              </a:spcBef>
              <a:buClrTx/>
              <a:buSzTx/>
              <a:buFontTx/>
              <a:buNone/>
            </a:pPr>
            <a:r>
              <a:rPr lang="en-US" altLang="en-US" sz="1200">
                <a:latin typeface="Courier New" panose="02070309020205020404" pitchFamily="49" charset="0"/>
              </a:rPr>
              <a:t>this._length = _length;</a:t>
            </a:r>
          </a:p>
          <a:p>
            <a:pPr eaLnBrk="1" hangingPunct="1">
              <a:lnSpc>
                <a:spcPct val="70000"/>
              </a:lnSpc>
              <a:spcBef>
                <a:spcPct val="50000"/>
              </a:spcBef>
              <a:buClrTx/>
              <a:buSzTx/>
              <a:buFontTx/>
              <a:buNone/>
            </a:pPr>
            <a:r>
              <a:rPr lang="en-US" altLang="en-US" sz="1200">
                <a:latin typeface="Courier New" panose="02070309020205020404" pitchFamily="49" charset="0"/>
              </a:rPr>
              <a:t>this._breadth = _breadth; </a:t>
            </a:r>
          </a:p>
          <a:p>
            <a:pPr eaLnBrk="1" hangingPunct="1">
              <a:lnSpc>
                <a:spcPct val="70000"/>
              </a:lnSpc>
              <a:spcBef>
                <a:spcPct val="50000"/>
              </a:spcBef>
              <a:buClrTx/>
              <a:buSzTx/>
              <a:buFontTx/>
              <a:buNone/>
            </a:pPr>
            <a:r>
              <a:rPr lang="en-US" altLang="en-US" sz="1200">
                <a:latin typeface="Courier New" panose="02070309020205020404" pitchFamily="49" charset="0"/>
              </a:rPr>
              <a:t>return _length * _breadth; </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static void Main(string[] args) </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Dimension objDimension = new Dimension(); </a:t>
            </a:r>
          </a:p>
          <a:p>
            <a:pPr eaLnBrk="1" hangingPunct="1">
              <a:lnSpc>
                <a:spcPct val="70000"/>
              </a:lnSpc>
              <a:spcBef>
                <a:spcPct val="50000"/>
              </a:spcBef>
              <a:buClrTx/>
              <a:buSzTx/>
              <a:buFontTx/>
              <a:buNone/>
            </a:pPr>
            <a:r>
              <a:rPr lang="en-US" altLang="en-US" sz="1200">
                <a:latin typeface="Courier New" panose="02070309020205020404" pitchFamily="49" charset="0"/>
              </a:rPr>
              <a:t>Console.WriteLine(“Area of rectangle = “ + </a:t>
            </a:r>
          </a:p>
          <a:p>
            <a:pPr eaLnBrk="1" hangingPunct="1">
              <a:lnSpc>
                <a:spcPct val="70000"/>
              </a:lnSpc>
              <a:spcBef>
                <a:spcPct val="50000"/>
              </a:spcBef>
              <a:buClrTx/>
              <a:buSzTx/>
              <a:buFontTx/>
              <a:buNone/>
            </a:pPr>
            <a:r>
              <a:rPr lang="en-US" altLang="en-US" sz="1200">
                <a:latin typeface="Courier New" panose="02070309020205020404" pitchFamily="49" charset="0"/>
              </a:rPr>
              <a:t>objDimension.Area(10.5, 12.5)); </a:t>
            </a:r>
          </a:p>
          <a:p>
            <a:pPr eaLnBrk="1" hangingPunct="1">
              <a:lnSpc>
                <a:spcPct val="70000"/>
              </a:lnSpc>
              <a:spcBef>
                <a:spcPct val="50000"/>
              </a:spcBef>
              <a:buClrTx/>
              <a:buSzTx/>
              <a:buFontTx/>
              <a:buNone/>
            </a:pPr>
            <a:r>
              <a:rPr lang="en-US" altLang="en-US" sz="1200">
                <a:latin typeface="Courier New" panose="02070309020205020404" pitchFamily="49" charset="0"/>
              </a:rPr>
              <a:t>}</a:t>
            </a:r>
          </a:p>
          <a:p>
            <a:pPr eaLnBrk="1" hangingPunct="1">
              <a:lnSpc>
                <a:spcPct val="70000"/>
              </a:lnSpc>
              <a:spcBef>
                <a:spcPct val="50000"/>
              </a:spcBef>
              <a:buClrTx/>
              <a:buSzTx/>
              <a:buFontTx/>
              <a:buNone/>
            </a:pPr>
            <a:r>
              <a:rPr lang="en-US" altLang="en-US" sz="1200">
                <a:latin typeface="Courier New" panose="02070309020205020404" pitchFamily="49" charset="0"/>
              </a:rPr>
              <a:t>}</a:t>
            </a:r>
          </a:p>
        </p:txBody>
      </p:sp>
      <p:sp>
        <p:nvSpPr>
          <p:cNvPr id="102410" name="Rectangle 1"/>
          <p:cNvSpPr>
            <a:spLocks noChangeArrowheads="1"/>
          </p:cNvSpPr>
          <p:nvPr/>
        </p:nvSpPr>
        <p:spPr bwMode="auto">
          <a:xfrm>
            <a:off x="1779588" y="896938"/>
            <a:ext cx="86741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nSpc>
                <a:spcPct val="70000"/>
              </a:lnSpc>
            </a:pPr>
            <a:r>
              <a:rPr lang="en-US" altLang="en-US" sz="2400">
                <a:latin typeface="Calibri" panose="020F0502020204030204" pitchFamily="34" charset="0"/>
              </a:rPr>
              <a:t>In the following code, the </a:t>
            </a:r>
            <a:r>
              <a:rPr lang="en-US" altLang="en-US" sz="2400">
                <a:latin typeface="Courier New" panose="02070309020205020404" pitchFamily="49" charset="0"/>
                <a:cs typeface="Courier New" panose="02070309020205020404" pitchFamily="49" charset="0"/>
              </a:rPr>
              <a:t>this</a:t>
            </a:r>
            <a:r>
              <a:rPr lang="en-US" altLang="en-US" sz="2400">
                <a:latin typeface="Calibri" panose="020F0502020204030204" pitchFamily="34" charset="0"/>
              </a:rPr>
              <a:t> keyword refers to the </a:t>
            </a:r>
            <a:r>
              <a:rPr lang="en-US" altLang="en-US" sz="2400" b="1">
                <a:latin typeface="Courier New" panose="02070309020205020404" pitchFamily="49" charset="0"/>
                <a:cs typeface="Courier New" panose="02070309020205020404" pitchFamily="49" charset="0"/>
              </a:rPr>
              <a:t>length </a:t>
            </a:r>
            <a:r>
              <a:rPr lang="en-US" altLang="en-US" sz="2400">
                <a:latin typeface="Calibri" panose="020F0502020204030204" pitchFamily="34" charset="0"/>
              </a:rPr>
              <a:t>and </a:t>
            </a:r>
            <a:r>
              <a:rPr lang="en-US" altLang="en-US" sz="2400" b="1">
                <a:latin typeface="Courier New" panose="02070309020205020404" pitchFamily="49" charset="0"/>
                <a:cs typeface="Courier New" panose="02070309020205020404" pitchFamily="49" charset="0"/>
              </a:rPr>
              <a:t>_breadth</a:t>
            </a:r>
            <a:r>
              <a:rPr lang="en-US" altLang="en-US" sz="2400">
                <a:latin typeface="Courier New" panose="02070309020205020404" pitchFamily="49" charset="0"/>
                <a:cs typeface="Courier New" panose="02070309020205020404" pitchFamily="49" charset="0"/>
              </a:rPr>
              <a:t> </a:t>
            </a:r>
            <a:r>
              <a:rPr lang="en-US" altLang="en-US" sz="2400">
                <a:latin typeface="Calibri" panose="020F0502020204030204" pitchFamily="34" charset="0"/>
              </a:rPr>
              <a:t>fields of the current instance of the class </a:t>
            </a:r>
            <a:r>
              <a:rPr lang="en-US" altLang="en-US" sz="2400" b="1">
                <a:latin typeface="Courier New" panose="02070309020205020404" pitchFamily="49" charset="0"/>
                <a:cs typeface="Courier New" panose="02070309020205020404" pitchFamily="49" charset="0"/>
              </a:rPr>
              <a:t>Dimension</a:t>
            </a:r>
            <a:r>
              <a:rPr lang="en-US" altLang="en-US" sz="2400" b="1">
                <a:latin typeface="Calibri" panose="020F0502020204030204" pitchFamily="34" charset="0"/>
                <a:cs typeface="Courier New" panose="02070309020205020404" pitchFamily="49" charset="0"/>
              </a:rPr>
              <a:t>:</a:t>
            </a:r>
            <a:endParaRPr lang="en-US" altLang="en-US" sz="2400">
              <a:latin typeface="Calibri" panose="020F0502020204030204" pitchFamily="34" charset="0"/>
            </a:endParaRPr>
          </a:p>
        </p:txBody>
      </p:sp>
      <p:sp>
        <p:nvSpPr>
          <p:cNvPr id="102411" name="Text Box 4"/>
          <p:cNvSpPr txBox="1">
            <a:spLocks noChangeArrowheads="1"/>
          </p:cNvSpPr>
          <p:nvPr/>
        </p:nvSpPr>
        <p:spPr bwMode="auto">
          <a:xfrm>
            <a:off x="1905000" y="18129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6575601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2"/>
          <p:cNvSpPr>
            <a:spLocks noGrp="1"/>
          </p:cNvSpPr>
          <p:nvPr>
            <p:ph type="title"/>
          </p:nvPr>
        </p:nvSpPr>
        <p:spPr/>
        <p:txBody>
          <a:bodyPr/>
          <a:lstStyle/>
          <a:p>
            <a:pPr eaLnBrk="1" hangingPunct="1"/>
            <a:r>
              <a:rPr lang="en-US" altLang="en-US" smtClean="0">
                <a:latin typeface="Calibri" panose="020F0502020204030204" pitchFamily="34" charset="0"/>
              </a:rPr>
              <a:t>Classes and Objects 1-2</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200" dirty="0">
                <a:latin typeface="Calibri" pitchFamily="34" charset="0"/>
              </a:rPr>
              <a:t>C# programs are composed of classes that represent the entities of the program which also include code to instantiate the classes as objects. </a:t>
            </a:r>
          </a:p>
          <a:p>
            <a:pPr>
              <a:defRPr/>
            </a:pPr>
            <a:r>
              <a:rPr lang="en-US" sz="2200" dirty="0">
                <a:latin typeface="Calibri" pitchFamily="34" charset="0"/>
              </a:rPr>
              <a:t>When the program runs, objects are created for the classes and they may interact with each other to provide the functionalities of the program.</a:t>
            </a:r>
          </a:p>
          <a:p>
            <a:pPr>
              <a:defRPr/>
            </a:pPr>
            <a:r>
              <a:rPr lang="en-US" sz="2200" dirty="0">
                <a:latin typeface="Calibri" pitchFamily="34" charset="0"/>
              </a:rPr>
              <a:t>An object is a tangible entity such as a car, a table, or a briefcase. Every object has some characteristics and is capable of performing certain actions.</a:t>
            </a:r>
          </a:p>
          <a:p>
            <a:pPr>
              <a:defRPr/>
            </a:pPr>
            <a:r>
              <a:rPr lang="en-US" sz="2200" dirty="0">
                <a:latin typeface="Calibri" pitchFamily="34" charset="0"/>
              </a:rPr>
              <a:t>The concept of objects in the real world can also be extended to the programming world. An object in a programming language has a unique identity, state, and behavior. </a:t>
            </a:r>
          </a:p>
          <a:p>
            <a:pPr>
              <a:defRPr/>
            </a:pPr>
            <a:r>
              <a:rPr lang="en-US" sz="2200" dirty="0">
                <a:latin typeface="Calibri" pitchFamily="34" charset="0"/>
              </a:rPr>
              <a:t>The state of the object refers to its characteristics or attributes whereas the behavior of the object comprises its actions. </a:t>
            </a:r>
          </a:p>
          <a:p>
            <a:pPr>
              <a:defRPr/>
            </a:pPr>
            <a:r>
              <a:rPr lang="en-US" sz="2200" dirty="0">
                <a:latin typeface="Calibri" pitchFamily="34" charset="0"/>
              </a:rPr>
              <a:t>An object has various features that can describe it which could be the company name, model, price, mileage, and so on. </a:t>
            </a:r>
          </a:p>
          <a:p>
            <a:pPr>
              <a:defRPr/>
            </a:pPr>
            <a:endParaRPr lang="en-US" sz="2200" dirty="0"/>
          </a:p>
          <a:p>
            <a:pPr>
              <a:defRPr/>
            </a:pPr>
            <a:endParaRPr lang="en-US" sz="2200" dirty="0">
              <a:latin typeface="Calibri" pitchFamily="34" charset="0"/>
            </a:endParaRPr>
          </a:p>
          <a:p>
            <a:pPr>
              <a:defRPr/>
            </a:pPr>
            <a:endParaRPr lang="en-US" sz="2200" dirty="0"/>
          </a:p>
          <a:p>
            <a:pPr>
              <a:defRPr/>
            </a:pPr>
            <a:endParaRPr lang="en-US" sz="2200" dirty="0"/>
          </a:p>
          <a:p>
            <a:pPr>
              <a:defRPr/>
            </a:pPr>
            <a:endParaRPr lang="en-US" sz="2200" dirty="0"/>
          </a:p>
          <a:p>
            <a:pPr marL="400050">
              <a:defRPr/>
            </a:pPr>
            <a:endParaRPr lang="en-GB" sz="2200" dirty="0"/>
          </a:p>
          <a:p>
            <a:pPr>
              <a:defRPr/>
            </a:pPr>
            <a:endParaRPr lang="en-GB" sz="2200" dirty="0"/>
          </a:p>
        </p:txBody>
      </p:sp>
      <p:sp>
        <p:nvSpPr>
          <p:cNvPr id="12292"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3A341A2F-44F2-466B-8AC2-15E7D1B431CF}" type="slidenum">
              <a:rPr lang="en-IN" altLang="en-US" sz="1200">
                <a:solidFill>
                  <a:schemeClr val="bg1"/>
                </a:solidFill>
                <a:latin typeface="Calibri" panose="020F0502020204030204" pitchFamily="34" charset="0"/>
              </a:rPr>
              <a:pPr>
                <a:spcBef>
                  <a:spcPct val="50000"/>
                </a:spcBef>
                <a:buClrTx/>
                <a:buSzTx/>
                <a:buFontTx/>
                <a:buNone/>
              </a:pPr>
              <a:t>5</a:t>
            </a:fld>
            <a:endParaRPr lang="en-IN" altLang="en-US" sz="1200">
              <a:solidFill>
                <a:schemeClr val="bg1"/>
              </a:solidFill>
              <a:latin typeface="Calibri" panose="020F0502020204030204" pitchFamily="34" charset="0"/>
            </a:endParaRPr>
          </a:p>
        </p:txBody>
      </p:sp>
      <p:sp>
        <p:nvSpPr>
          <p:cNvPr id="12293" name="Footer Placeholder 5"/>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Tree>
    <p:extLst>
      <p:ext uri="{BB962C8B-B14F-4D97-AF65-F5344CB8AC3E}">
        <p14:creationId xmlns:p14="http://schemas.microsoft.com/office/powerpoint/2010/main" val="25204731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2"/>
          <p:cNvSpPr>
            <a:spLocks noGrp="1"/>
          </p:cNvSpPr>
          <p:nvPr>
            <p:ph type="title"/>
          </p:nvPr>
        </p:nvSpPr>
        <p:spPr/>
        <p:txBody>
          <a:bodyPr/>
          <a:lstStyle/>
          <a:p>
            <a:pPr eaLnBrk="1" hangingPunct="1"/>
            <a:r>
              <a:rPr lang="en-US" altLang="en-US" smtClean="0">
                <a:latin typeface="Calibri" panose="020F0502020204030204" pitchFamily="34" charset="0"/>
              </a:rPr>
              <a:t>The </a:t>
            </a:r>
            <a:r>
              <a:rPr lang="en-US" altLang="en-US" sz="2400">
                <a:latin typeface="Courier New" panose="02070309020205020404" pitchFamily="49" charset="0"/>
                <a:cs typeface="Courier New" panose="02070309020205020404" pitchFamily="49" charset="0"/>
              </a:rPr>
              <a:t>this</a:t>
            </a:r>
            <a:r>
              <a:rPr lang="en-US" altLang="en-US" smtClean="0">
                <a:latin typeface="Calibri" panose="020F0502020204030204" pitchFamily="34" charset="0"/>
              </a:rPr>
              <a:t> keyword 3-3</a:t>
            </a:r>
            <a:endParaRPr lang="en-IN" altLang="en-US" smtClean="0">
              <a:latin typeface="Calibri" panose="020F0502020204030204" pitchFamily="34" charset="0"/>
            </a:endParaRPr>
          </a:p>
        </p:txBody>
      </p:sp>
      <p:sp>
        <p:nvSpPr>
          <p:cNvPr id="104451" name="Content Placeholder 2"/>
          <p:cNvSpPr>
            <a:spLocks noGrp="1"/>
          </p:cNvSpPr>
          <p:nvPr>
            <p:ph type="body" idx="1"/>
          </p:nvPr>
        </p:nvSpPr>
        <p:spPr/>
        <p:txBody>
          <a:bodyPr/>
          <a:lstStyle/>
          <a:p>
            <a:r>
              <a:rPr lang="en-US" altLang="en-US" sz="2400">
                <a:latin typeface="Calibri" panose="020F0502020204030204" pitchFamily="34" charset="0"/>
              </a:rPr>
              <a:t>In the code: </a:t>
            </a:r>
          </a:p>
          <a:p>
            <a:pPr lvl="1"/>
            <a:r>
              <a:rPr lang="en-US" altLang="en-US" sz="2000">
                <a:latin typeface="Calibri" panose="020F0502020204030204" pitchFamily="34" charset="0"/>
              </a:rPr>
              <a:t>The </a:t>
            </a:r>
            <a:r>
              <a:rPr lang="en-US" altLang="en-US" sz="2000" b="1">
                <a:latin typeface="Courier New" panose="02070309020205020404" pitchFamily="49" charset="0"/>
                <a:cs typeface="Courier New" panose="02070309020205020404" pitchFamily="49" charset="0"/>
              </a:rPr>
              <a:t>Area() </a:t>
            </a:r>
            <a:r>
              <a:rPr lang="en-US" altLang="en-US" sz="2000">
                <a:latin typeface="Calibri" panose="020F0502020204030204" pitchFamily="34" charset="0"/>
              </a:rPr>
              <a:t>method has two parameters </a:t>
            </a:r>
            <a:r>
              <a:rPr lang="en-US" altLang="en-US" sz="2000" b="1">
                <a:latin typeface="Courier New" panose="02070309020205020404" pitchFamily="49" charset="0"/>
                <a:cs typeface="Courier New" panose="02070309020205020404" pitchFamily="49" charset="0"/>
              </a:rPr>
              <a:t>_length </a:t>
            </a:r>
            <a:r>
              <a:rPr lang="en-US" altLang="en-US" sz="2000">
                <a:latin typeface="Calibri" panose="020F0502020204030204" pitchFamily="34" charset="0"/>
              </a:rPr>
              <a:t>and</a:t>
            </a:r>
            <a:r>
              <a:rPr lang="en-US" altLang="en-US" sz="2000" b="1">
                <a:latin typeface="Courier New" panose="02070309020205020404" pitchFamily="49" charset="0"/>
                <a:cs typeface="Courier New" panose="02070309020205020404" pitchFamily="49" charset="0"/>
              </a:rPr>
              <a:t> _breadth </a:t>
            </a:r>
            <a:r>
              <a:rPr lang="en-US" altLang="en-US" sz="2000">
                <a:latin typeface="Calibri" panose="020F0502020204030204" pitchFamily="34" charset="0"/>
              </a:rPr>
              <a:t>as instance variables. The values of these variables are assigned to the class variables using the </a:t>
            </a:r>
            <a:r>
              <a:rPr lang="en-US" altLang="en-US" sz="2000">
                <a:latin typeface="Courier New" panose="02070309020205020404" pitchFamily="49" charset="0"/>
                <a:cs typeface="Courier New" panose="02070309020205020404" pitchFamily="49" charset="0"/>
              </a:rPr>
              <a:t>this</a:t>
            </a:r>
            <a:r>
              <a:rPr lang="en-US" altLang="en-US" sz="2000">
                <a:latin typeface="Calibri" panose="020F0502020204030204" pitchFamily="34" charset="0"/>
              </a:rPr>
              <a:t> keyword. </a:t>
            </a:r>
          </a:p>
          <a:p>
            <a:pPr lvl="1"/>
            <a:r>
              <a:rPr lang="en-US" altLang="en-US" sz="2000">
                <a:latin typeface="Calibri" panose="020F0502020204030204" pitchFamily="34" charset="0"/>
              </a:rPr>
              <a:t>The method is invoked in the </a:t>
            </a:r>
            <a:r>
              <a:rPr lang="en-US" altLang="en-US" sz="2000" b="1">
                <a:latin typeface="Courier New" panose="02070309020205020404" pitchFamily="49" charset="0"/>
                <a:cs typeface="Courier New" panose="02070309020205020404" pitchFamily="49" charset="0"/>
              </a:rPr>
              <a:t>Main()</a:t>
            </a:r>
            <a:r>
              <a:rPr lang="en-US" altLang="en-US" sz="2000">
                <a:latin typeface="Calibri" panose="020F0502020204030204" pitchFamily="34" charset="0"/>
              </a:rPr>
              <a:t>method. Finally, the area is calculated and is displayed as output in the console window. </a:t>
            </a:r>
          </a:p>
          <a:p>
            <a:r>
              <a:rPr lang="en-US" altLang="en-US" sz="2400">
                <a:latin typeface="Calibri" panose="020F0502020204030204" pitchFamily="34" charset="0"/>
              </a:rPr>
              <a:t>The following figure displays the use of the </a:t>
            </a:r>
            <a:r>
              <a:rPr lang="en-US" altLang="en-US" sz="2000">
                <a:latin typeface="Courier New" panose="02070309020205020404" pitchFamily="49" charset="0"/>
                <a:cs typeface="Courier New" panose="02070309020205020404" pitchFamily="49" charset="0"/>
              </a:rPr>
              <a:t>this</a:t>
            </a:r>
            <a:r>
              <a:rPr lang="en-US" altLang="en-US" sz="2000">
                <a:latin typeface="Calibri" panose="020F0502020204030204" pitchFamily="34" charset="0"/>
              </a:rPr>
              <a:t> </a:t>
            </a:r>
            <a:r>
              <a:rPr lang="en-US" altLang="en-US" sz="2400">
                <a:latin typeface="Calibri" panose="020F0502020204030204" pitchFamily="34" charset="0"/>
              </a:rPr>
              <a:t>keyword:</a:t>
            </a: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GB" altLang="en-US" sz="1800">
              <a:latin typeface="Calibri" panose="020F0502020204030204" pitchFamily="34" charset="0"/>
            </a:endParaRPr>
          </a:p>
          <a:p>
            <a:endParaRPr lang="en-GB" altLang="en-US" sz="1800">
              <a:latin typeface="Calibri" panose="020F0502020204030204" pitchFamily="34" charset="0"/>
            </a:endParaRPr>
          </a:p>
        </p:txBody>
      </p:sp>
      <p:sp>
        <p:nvSpPr>
          <p:cNvPr id="104452"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E7BDB2A3-0FE8-4AC7-BE1D-CBAEADAC73A8}" type="slidenum">
              <a:rPr lang="en-IN" altLang="en-US" sz="1200">
                <a:solidFill>
                  <a:schemeClr val="bg1"/>
                </a:solidFill>
                <a:latin typeface="Calibri" panose="020F0502020204030204" pitchFamily="34" charset="0"/>
              </a:rPr>
              <a:pPr>
                <a:spcBef>
                  <a:spcPct val="50000"/>
                </a:spcBef>
                <a:buClrTx/>
                <a:buSzTx/>
                <a:buFontTx/>
                <a:buNone/>
              </a:pPr>
              <a:t>50</a:t>
            </a:fld>
            <a:endParaRPr lang="en-IN" altLang="en-US" sz="1200">
              <a:solidFill>
                <a:schemeClr val="bg1"/>
              </a:solidFill>
              <a:latin typeface="Calibri" panose="020F0502020204030204" pitchFamily="34" charset="0"/>
            </a:endParaRPr>
          </a:p>
        </p:txBody>
      </p:sp>
      <p:sp>
        <p:nvSpPr>
          <p:cNvPr id="104453"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pic>
        <p:nvPicPr>
          <p:cNvPr id="10445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352801"/>
            <a:ext cx="7924800"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90227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2"/>
          <p:cNvSpPr>
            <a:spLocks noGrp="1"/>
          </p:cNvSpPr>
          <p:nvPr>
            <p:ph type="title"/>
          </p:nvPr>
        </p:nvSpPr>
        <p:spPr/>
        <p:txBody>
          <a:bodyPr/>
          <a:lstStyle/>
          <a:p>
            <a:pPr eaLnBrk="1" hangingPunct="1"/>
            <a:r>
              <a:rPr lang="en-US" altLang="en-US" smtClean="0">
                <a:latin typeface="Calibri" panose="020F0502020204030204" pitchFamily="34" charset="0"/>
              </a:rPr>
              <a:t>Constructors and Destructors</a:t>
            </a:r>
            <a:endParaRPr lang="en-IN" altLang="en-US" smtClean="0">
              <a:latin typeface="Calibri" panose="020F0502020204030204" pitchFamily="34" charset="0"/>
            </a:endParaRPr>
          </a:p>
        </p:txBody>
      </p:sp>
      <p:sp>
        <p:nvSpPr>
          <p:cNvPr id="106499" name="Content Placeholder 2"/>
          <p:cNvSpPr>
            <a:spLocks noGrp="1"/>
          </p:cNvSpPr>
          <p:nvPr>
            <p:ph type="body" idx="1"/>
          </p:nvPr>
        </p:nvSpPr>
        <p:spPr/>
        <p:txBody>
          <a:bodyPr/>
          <a:lstStyle/>
          <a:p>
            <a:r>
              <a:rPr lang="en-US" altLang="en-US" sz="2400">
                <a:latin typeface="Calibri" panose="020F0502020204030204" pitchFamily="34" charset="0"/>
              </a:rPr>
              <a:t>A C# class can define constructors and destructors as follows:</a:t>
            </a:r>
          </a:p>
          <a:p>
            <a:endParaRPr lang="en-US" altLang="en-US" sz="1800">
              <a:latin typeface="Calibri" panose="020F0502020204030204" pitchFamily="34" charset="0"/>
            </a:endParaRPr>
          </a:p>
          <a:p>
            <a:endParaRPr lang="en-US" altLang="en-US" sz="1800">
              <a:latin typeface="Calibri" panose="020F0502020204030204" pitchFamily="34" charset="0"/>
            </a:endParaRPr>
          </a:p>
          <a:p>
            <a:pPr algn="ctr"/>
            <a:endParaRPr lang="en-US" altLang="en-US" sz="1800">
              <a:latin typeface="Calibri" panose="020F0502020204030204" pitchFamily="34" charset="0"/>
            </a:endParaRPr>
          </a:p>
          <a:p>
            <a:pPr>
              <a:buFont typeface="Wingdings" panose="05000000000000000000" pitchFamily="2" charset="2"/>
              <a:buNone/>
            </a:pPr>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GB" altLang="en-US" sz="1800">
              <a:latin typeface="Calibri" panose="020F0502020204030204" pitchFamily="34" charset="0"/>
            </a:endParaRPr>
          </a:p>
          <a:p>
            <a:endParaRPr lang="en-GB" altLang="en-US" sz="1800">
              <a:latin typeface="Calibri" panose="020F0502020204030204" pitchFamily="34" charset="0"/>
            </a:endParaRPr>
          </a:p>
        </p:txBody>
      </p:sp>
      <p:sp>
        <p:nvSpPr>
          <p:cNvPr id="106500"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99ADA557-0062-4C56-85FE-F33E2796DB51}" type="slidenum">
              <a:rPr lang="en-IN" altLang="en-US" sz="1200">
                <a:solidFill>
                  <a:schemeClr val="bg1"/>
                </a:solidFill>
                <a:latin typeface="Calibri" panose="020F0502020204030204" pitchFamily="34" charset="0"/>
              </a:rPr>
              <a:pPr>
                <a:spcBef>
                  <a:spcPct val="50000"/>
                </a:spcBef>
                <a:buClrTx/>
                <a:buSzTx/>
                <a:buFontTx/>
                <a:buNone/>
              </a:pPr>
              <a:t>51</a:t>
            </a:fld>
            <a:endParaRPr lang="en-IN" altLang="en-US" sz="1200">
              <a:solidFill>
                <a:schemeClr val="bg1"/>
              </a:solidFill>
              <a:latin typeface="Calibri" panose="020F0502020204030204" pitchFamily="34" charset="0"/>
            </a:endParaRPr>
          </a:p>
        </p:txBody>
      </p:sp>
      <p:sp>
        <p:nvSpPr>
          <p:cNvPr id="106501"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graphicFrame>
        <p:nvGraphicFramePr>
          <p:cNvPr id="6" name="Diagram 5"/>
          <p:cNvGraphicFramePr/>
          <p:nvPr/>
        </p:nvGraphicFramePr>
        <p:xfrm>
          <a:off x="3048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66733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2"/>
          <p:cNvSpPr>
            <a:spLocks noGrp="1"/>
          </p:cNvSpPr>
          <p:nvPr>
            <p:ph type="title"/>
          </p:nvPr>
        </p:nvSpPr>
        <p:spPr/>
        <p:txBody>
          <a:bodyPr/>
          <a:lstStyle/>
          <a:p>
            <a:pPr eaLnBrk="1" hangingPunct="1"/>
            <a:r>
              <a:rPr lang="en-US" altLang="en-US" smtClean="0">
                <a:latin typeface="Calibri" panose="020F0502020204030204" pitchFamily="34" charset="0"/>
              </a:rPr>
              <a:t>Constructors 1-4</a:t>
            </a:r>
            <a:endParaRPr lang="en-IN" altLang="en-US" smtClean="0">
              <a:latin typeface="Calibri" panose="020F0502020204030204" pitchFamily="34" charset="0"/>
            </a:endParaRPr>
          </a:p>
        </p:txBody>
      </p:sp>
      <p:sp>
        <p:nvSpPr>
          <p:cNvPr id="108547" name="Content Placeholder 2"/>
          <p:cNvSpPr>
            <a:spLocks noGrp="1"/>
          </p:cNvSpPr>
          <p:nvPr>
            <p:ph type="body" idx="1"/>
          </p:nvPr>
        </p:nvSpPr>
        <p:spPr/>
        <p:txBody>
          <a:bodyPr/>
          <a:lstStyle/>
          <a:p>
            <a:r>
              <a:rPr lang="en-US" altLang="en-US" sz="2400">
                <a:latin typeface="Calibri" panose="020F0502020204030204" pitchFamily="34" charset="0"/>
              </a:rPr>
              <a:t>Constructors can initialize the variables of a class or perform startup operations only once when the object of the class is instantiated. </a:t>
            </a:r>
          </a:p>
          <a:p>
            <a:r>
              <a:rPr lang="en-US" altLang="en-US" sz="2400">
                <a:latin typeface="Calibri" panose="020F0502020204030204" pitchFamily="34" charset="0"/>
              </a:rPr>
              <a:t>They are automatically executed whenever an instance of a class is created. </a:t>
            </a:r>
          </a:p>
          <a:p>
            <a:r>
              <a:rPr lang="en-US" altLang="en-US" sz="2400">
                <a:latin typeface="Calibri" panose="020F0502020204030204" pitchFamily="34" charset="0"/>
              </a:rPr>
              <a:t>The following figure shows the constructor declaration:</a:t>
            </a:r>
          </a:p>
          <a:p>
            <a:endParaRPr lang="en-US" altLang="en-US" sz="2400">
              <a:latin typeface="Calibri" panose="020F0502020204030204" pitchFamily="34" charset="0"/>
            </a:endParaRPr>
          </a:p>
          <a:p>
            <a:endParaRPr lang="en-GB" altLang="en-US" sz="2400">
              <a:latin typeface="Calibri" panose="020F0502020204030204" pitchFamily="34" charset="0"/>
            </a:endParaRPr>
          </a:p>
        </p:txBody>
      </p:sp>
      <p:sp>
        <p:nvSpPr>
          <p:cNvPr id="108548"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7CE3ECCF-BF87-4ADC-8B87-432A12A6145E}" type="slidenum">
              <a:rPr lang="en-IN" altLang="en-US" sz="1200">
                <a:solidFill>
                  <a:schemeClr val="bg1"/>
                </a:solidFill>
                <a:latin typeface="Calibri" panose="020F0502020204030204" pitchFamily="34" charset="0"/>
              </a:rPr>
              <a:pPr>
                <a:spcBef>
                  <a:spcPct val="50000"/>
                </a:spcBef>
                <a:buClrTx/>
                <a:buSzTx/>
                <a:buFontTx/>
                <a:buNone/>
              </a:pPr>
              <a:t>52</a:t>
            </a:fld>
            <a:endParaRPr lang="en-IN" altLang="en-US" sz="1200">
              <a:solidFill>
                <a:schemeClr val="bg1"/>
              </a:solidFill>
              <a:latin typeface="Calibri" panose="020F0502020204030204" pitchFamily="34" charset="0"/>
            </a:endParaRPr>
          </a:p>
        </p:txBody>
      </p:sp>
      <p:sp>
        <p:nvSpPr>
          <p:cNvPr id="108549"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pic>
        <p:nvPicPr>
          <p:cNvPr id="108553" name="Picture 5" descr="Capture615.PNG"/>
          <p:cNvPicPr>
            <a:picLocks noChangeAspect="1" noChangeArrowheads="1"/>
          </p:cNvPicPr>
          <p:nvPr/>
        </p:nvPicPr>
        <p:blipFill>
          <a:blip r:embed="rId3">
            <a:extLst>
              <a:ext uri="{28A0092B-C50C-407E-A947-70E740481C1C}">
                <a14:useLocalDpi xmlns:a14="http://schemas.microsoft.com/office/drawing/2010/main" val="0"/>
              </a:ext>
            </a:extLst>
          </a:blip>
          <a:srcRect t="3922" b="5894"/>
          <a:stretch>
            <a:fillRect/>
          </a:stretch>
        </p:blipFill>
        <p:spPr bwMode="auto">
          <a:xfrm>
            <a:off x="4000500" y="3408363"/>
            <a:ext cx="41148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54633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2"/>
          <p:cNvSpPr>
            <a:spLocks noGrp="1"/>
          </p:cNvSpPr>
          <p:nvPr>
            <p:ph type="title"/>
          </p:nvPr>
        </p:nvSpPr>
        <p:spPr/>
        <p:txBody>
          <a:bodyPr/>
          <a:lstStyle/>
          <a:p>
            <a:pPr eaLnBrk="1" hangingPunct="1"/>
            <a:r>
              <a:rPr lang="en-US" altLang="en-US" smtClean="0">
                <a:latin typeface="Calibri" panose="020F0502020204030204" pitchFamily="34" charset="0"/>
              </a:rPr>
              <a:t>Constructors 2-4</a:t>
            </a:r>
            <a:endParaRPr lang="en-IN" altLang="en-US" smtClean="0">
              <a:latin typeface="Calibri" panose="020F0502020204030204" pitchFamily="34" charset="0"/>
            </a:endParaRPr>
          </a:p>
        </p:txBody>
      </p:sp>
      <p:sp>
        <p:nvSpPr>
          <p:cNvPr id="74755" name="Content Placeholder 2"/>
          <p:cNvSpPr>
            <a:spLocks noGrp="1"/>
          </p:cNvSpPr>
          <p:nvPr>
            <p:ph type="body" idx="1"/>
          </p:nvPr>
        </p:nvSpPr>
        <p:spPr/>
        <p:txBody>
          <a:bodyPr/>
          <a:lstStyle/>
          <a:p>
            <a:pPr>
              <a:defRPr/>
            </a:pPr>
            <a:r>
              <a:rPr lang="en-US" sz="1800" dirty="0">
                <a:latin typeface="Calibri" pitchFamily="34" charset="0"/>
              </a:rPr>
              <a:t>It is possible to specify the accessibility level of constructors within an application by using access modifiers such as:</a:t>
            </a:r>
          </a:p>
          <a:p>
            <a:pPr lvl="1">
              <a:defRPr/>
            </a:pPr>
            <a:r>
              <a:rPr lang="en-US" sz="1600" b="1" dirty="0">
                <a:latin typeface="Courier New" pitchFamily="49" charset="0"/>
                <a:cs typeface="Courier New" pitchFamily="49" charset="0"/>
              </a:rPr>
              <a:t>public</a:t>
            </a:r>
            <a:r>
              <a:rPr lang="en-US" sz="1600" dirty="0">
                <a:latin typeface="Calibri" pitchFamily="34" charset="0"/>
              </a:rPr>
              <a:t>: Specifies that the constructor will be called whenever a class is instantiated. This instantiation can be done from anywhere and from any assembly.</a:t>
            </a:r>
          </a:p>
          <a:p>
            <a:pPr lvl="1">
              <a:defRPr/>
            </a:pPr>
            <a:r>
              <a:rPr lang="en-US" sz="1600" b="1" dirty="0">
                <a:latin typeface="Courier New" pitchFamily="49" charset="0"/>
                <a:cs typeface="Courier New" pitchFamily="49" charset="0"/>
              </a:rPr>
              <a:t>private</a:t>
            </a:r>
            <a:r>
              <a:rPr lang="en-US" sz="1600" dirty="0">
                <a:latin typeface="Calibri" pitchFamily="34" charset="0"/>
              </a:rPr>
              <a:t>: Specifies that this constructor cannot be invoked by an instance of a class.</a:t>
            </a:r>
          </a:p>
          <a:p>
            <a:pPr lvl="1">
              <a:defRPr/>
            </a:pPr>
            <a:r>
              <a:rPr lang="en-US" sz="1600" b="1" dirty="0">
                <a:latin typeface="Courier New" pitchFamily="49" charset="0"/>
                <a:cs typeface="Courier New" pitchFamily="49" charset="0"/>
              </a:rPr>
              <a:t>protected</a:t>
            </a:r>
            <a:r>
              <a:rPr lang="en-US" sz="1600" dirty="0">
                <a:latin typeface="Calibri" pitchFamily="34" charset="0"/>
              </a:rPr>
              <a:t>: Specifies that the base class will initialize on its own whenever its derived classes are created. Here, the class object can only be created in the derived classes.</a:t>
            </a:r>
          </a:p>
          <a:p>
            <a:pPr lvl="1">
              <a:defRPr/>
            </a:pPr>
            <a:r>
              <a:rPr lang="en-US" sz="1600" b="1" dirty="0">
                <a:latin typeface="Courier New" pitchFamily="49" charset="0"/>
                <a:cs typeface="Courier New" pitchFamily="49" charset="0"/>
              </a:rPr>
              <a:t>internal</a:t>
            </a:r>
            <a:r>
              <a:rPr lang="en-US" sz="1600" dirty="0">
                <a:latin typeface="Calibri" pitchFamily="34" charset="0"/>
              </a:rPr>
              <a:t>: Specifies that the constructor has its access limited to the current assembly. It cannot be accessed outside the assembly.</a:t>
            </a:r>
          </a:p>
          <a:p>
            <a:pPr marL="342900" lvl="1" indent="-342900">
              <a:buClr>
                <a:srgbClr val="004E4C"/>
              </a:buClr>
              <a:buFont typeface="Wingdings" pitchFamily="2" charset="2"/>
              <a:buChar char="u"/>
              <a:defRPr/>
            </a:pPr>
            <a:r>
              <a:rPr lang="en-US" sz="1800" dirty="0">
                <a:latin typeface="Calibri" pitchFamily="34" charset="0"/>
              </a:rPr>
              <a:t>The following code creates a class </a:t>
            </a:r>
            <a:r>
              <a:rPr lang="en-US" sz="1800" b="1" dirty="0">
                <a:latin typeface="Courier New" panose="02070309020205020404" pitchFamily="49" charset="0"/>
                <a:cs typeface="Courier New" panose="02070309020205020404" pitchFamily="49" charset="0"/>
              </a:rPr>
              <a:t>Circle</a:t>
            </a:r>
            <a:r>
              <a:rPr lang="en-US" sz="1800" dirty="0">
                <a:latin typeface="Calibri" pitchFamily="34" charset="0"/>
              </a:rPr>
              <a:t> with a </a:t>
            </a:r>
            <a:r>
              <a:rPr lang="en-US" sz="1800" dirty="0">
                <a:latin typeface="Courier New" panose="02070309020205020404" pitchFamily="49" charset="0"/>
                <a:cs typeface="Courier New" panose="02070309020205020404" pitchFamily="49" charset="0"/>
              </a:rPr>
              <a:t>private</a:t>
            </a:r>
            <a:r>
              <a:rPr lang="en-US" sz="1800" dirty="0">
                <a:latin typeface="Calibri" pitchFamily="34" charset="0"/>
              </a:rPr>
              <a:t> constructor:</a:t>
            </a:r>
            <a:endParaRPr lang="en-GB" sz="1800" dirty="0">
              <a:latin typeface="Calibri" pitchFamily="34" charset="0"/>
            </a:endParaRPr>
          </a:p>
        </p:txBody>
      </p:sp>
      <p:sp>
        <p:nvSpPr>
          <p:cNvPr id="110596"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B92C26D7-8EDA-48E7-94E8-C4EF5DAC7641}" type="slidenum">
              <a:rPr lang="en-IN" altLang="en-US" sz="1200">
                <a:solidFill>
                  <a:schemeClr val="bg1"/>
                </a:solidFill>
                <a:latin typeface="Calibri" panose="020F0502020204030204" pitchFamily="34" charset="0"/>
              </a:rPr>
              <a:pPr>
                <a:spcBef>
                  <a:spcPct val="50000"/>
                </a:spcBef>
                <a:buClrTx/>
                <a:buSzTx/>
                <a:buFontTx/>
                <a:buNone/>
              </a:pPr>
              <a:t>53</a:t>
            </a:fld>
            <a:endParaRPr lang="en-IN" altLang="en-US" sz="1200">
              <a:solidFill>
                <a:schemeClr val="bg1"/>
              </a:solidFill>
              <a:latin typeface="Calibri" panose="020F0502020204030204" pitchFamily="34" charset="0"/>
            </a:endParaRPr>
          </a:p>
        </p:txBody>
      </p:sp>
      <p:sp>
        <p:nvSpPr>
          <p:cNvPr id="110597"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110601" name="Text Box 6"/>
          <p:cNvSpPr txBox="1">
            <a:spLocks noChangeArrowheads="1"/>
          </p:cNvSpPr>
          <p:nvPr/>
        </p:nvSpPr>
        <p:spPr bwMode="auto">
          <a:xfrm>
            <a:off x="2133600" y="3738563"/>
            <a:ext cx="7239000" cy="24384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900">
                <a:latin typeface="Courier New" panose="02070309020205020404" pitchFamily="49" charset="0"/>
              </a:rPr>
              <a:t>using System;</a:t>
            </a:r>
          </a:p>
          <a:p>
            <a:pPr eaLnBrk="1" hangingPunct="1">
              <a:lnSpc>
                <a:spcPct val="70000"/>
              </a:lnSpc>
              <a:spcBef>
                <a:spcPct val="50000"/>
              </a:spcBef>
              <a:buClrTx/>
              <a:buSzTx/>
              <a:buFontTx/>
              <a:buNone/>
            </a:pPr>
            <a:r>
              <a:rPr lang="en-US" altLang="en-US" sz="900">
                <a:latin typeface="Courier New" panose="02070309020205020404" pitchFamily="49" charset="0"/>
              </a:rPr>
              <a:t> public class Circle</a:t>
            </a:r>
          </a:p>
          <a:p>
            <a:pPr eaLnBrk="1" hangingPunct="1">
              <a:lnSpc>
                <a:spcPct val="70000"/>
              </a:lnSpc>
              <a:spcBef>
                <a:spcPct val="50000"/>
              </a:spcBef>
              <a:buClrTx/>
              <a:buSzTx/>
              <a:buFontTx/>
              <a:buNone/>
            </a:pPr>
            <a:r>
              <a:rPr lang="en-US" altLang="en-US" sz="900">
                <a:latin typeface="Courier New" panose="02070309020205020404" pitchFamily="49" charset="0"/>
              </a:rPr>
              <a:t>{ </a:t>
            </a:r>
          </a:p>
          <a:p>
            <a:pPr eaLnBrk="1" hangingPunct="1">
              <a:lnSpc>
                <a:spcPct val="70000"/>
              </a:lnSpc>
              <a:spcBef>
                <a:spcPct val="50000"/>
              </a:spcBef>
              <a:buClrTx/>
              <a:buSzTx/>
              <a:buFontTx/>
              <a:buNone/>
            </a:pPr>
            <a:r>
              <a:rPr lang="en-US" altLang="en-US" sz="900">
                <a:latin typeface="Courier New" panose="02070309020205020404" pitchFamily="49" charset="0"/>
              </a:rPr>
              <a:t>private Circle() </a:t>
            </a:r>
          </a:p>
          <a:p>
            <a:pPr eaLnBrk="1" hangingPunct="1">
              <a:lnSpc>
                <a:spcPct val="70000"/>
              </a:lnSpc>
              <a:spcBef>
                <a:spcPct val="50000"/>
              </a:spcBef>
              <a:buClrTx/>
              <a:buSzTx/>
              <a:buFontTx/>
              <a:buNone/>
            </a:pPr>
            <a:r>
              <a:rPr lang="en-US" altLang="en-US" sz="900">
                <a:latin typeface="Courier New" panose="02070309020205020404" pitchFamily="49" charset="0"/>
              </a:rPr>
              <a:t>{ </a:t>
            </a:r>
          </a:p>
          <a:p>
            <a:pPr eaLnBrk="1" hangingPunct="1">
              <a:lnSpc>
                <a:spcPct val="70000"/>
              </a:lnSpc>
              <a:spcBef>
                <a:spcPct val="50000"/>
              </a:spcBef>
              <a:buClrTx/>
              <a:buSzTx/>
              <a:buFontTx/>
              <a:buNone/>
            </a:pPr>
            <a:r>
              <a:rPr lang="en-US" altLang="en-US" sz="900">
                <a:latin typeface="Courier New" panose="02070309020205020404" pitchFamily="49" charset="0"/>
              </a:rPr>
              <a:t>}</a:t>
            </a:r>
          </a:p>
          <a:p>
            <a:pPr eaLnBrk="1" hangingPunct="1">
              <a:lnSpc>
                <a:spcPct val="70000"/>
              </a:lnSpc>
              <a:spcBef>
                <a:spcPct val="50000"/>
              </a:spcBef>
              <a:buClrTx/>
              <a:buSzTx/>
              <a:buFontTx/>
              <a:buNone/>
            </a:pPr>
            <a:r>
              <a:rPr lang="en-US" altLang="en-US" sz="900">
                <a:latin typeface="Courier New" panose="02070309020205020404" pitchFamily="49" charset="0"/>
              </a:rPr>
              <a:t>}</a:t>
            </a:r>
          </a:p>
          <a:p>
            <a:pPr eaLnBrk="1" hangingPunct="1">
              <a:lnSpc>
                <a:spcPct val="70000"/>
              </a:lnSpc>
              <a:spcBef>
                <a:spcPct val="50000"/>
              </a:spcBef>
              <a:buClrTx/>
              <a:buSzTx/>
              <a:buFontTx/>
              <a:buNone/>
            </a:pPr>
            <a:r>
              <a:rPr lang="en-US" altLang="en-US" sz="900">
                <a:latin typeface="Courier New" panose="02070309020205020404" pitchFamily="49" charset="0"/>
              </a:rPr>
              <a:t>classCircleDetails</a:t>
            </a:r>
          </a:p>
          <a:p>
            <a:pPr eaLnBrk="1" hangingPunct="1">
              <a:lnSpc>
                <a:spcPct val="70000"/>
              </a:lnSpc>
              <a:spcBef>
                <a:spcPct val="50000"/>
              </a:spcBef>
              <a:buClrTx/>
              <a:buSzTx/>
              <a:buFontTx/>
              <a:buNone/>
            </a:pPr>
            <a:r>
              <a:rPr lang="en-US" altLang="en-US" sz="900">
                <a:latin typeface="Courier New" panose="02070309020205020404" pitchFamily="49" charset="0"/>
              </a:rPr>
              <a:t>{ </a:t>
            </a:r>
          </a:p>
          <a:p>
            <a:pPr eaLnBrk="1" hangingPunct="1">
              <a:lnSpc>
                <a:spcPct val="70000"/>
              </a:lnSpc>
              <a:spcBef>
                <a:spcPct val="50000"/>
              </a:spcBef>
              <a:buClrTx/>
              <a:buSzTx/>
              <a:buFontTx/>
              <a:buNone/>
            </a:pPr>
            <a:r>
              <a:rPr lang="en-US" altLang="en-US" sz="900">
                <a:latin typeface="Courier New" panose="02070309020205020404" pitchFamily="49" charset="0"/>
              </a:rPr>
              <a:t>public static void Main(string[] args) </a:t>
            </a:r>
          </a:p>
          <a:p>
            <a:pPr eaLnBrk="1" hangingPunct="1">
              <a:lnSpc>
                <a:spcPct val="70000"/>
              </a:lnSpc>
              <a:spcBef>
                <a:spcPct val="50000"/>
              </a:spcBef>
              <a:buClrTx/>
              <a:buSzTx/>
              <a:buFontTx/>
              <a:buNone/>
            </a:pPr>
            <a:r>
              <a:rPr lang="en-US" altLang="en-US" sz="900">
                <a:latin typeface="Courier New" panose="02070309020205020404" pitchFamily="49" charset="0"/>
              </a:rPr>
              <a:t>{ </a:t>
            </a:r>
          </a:p>
          <a:p>
            <a:pPr eaLnBrk="1" hangingPunct="1">
              <a:lnSpc>
                <a:spcPct val="70000"/>
              </a:lnSpc>
              <a:spcBef>
                <a:spcPct val="50000"/>
              </a:spcBef>
              <a:buClrTx/>
              <a:buSzTx/>
              <a:buFontTx/>
              <a:buNone/>
            </a:pPr>
            <a:r>
              <a:rPr lang="en-US" altLang="en-US" sz="900">
                <a:latin typeface="Courier New" panose="02070309020205020404" pitchFamily="49" charset="0"/>
              </a:rPr>
              <a:t>Circle objCircle = new Circle(); </a:t>
            </a:r>
          </a:p>
          <a:p>
            <a:pPr eaLnBrk="1" hangingPunct="1">
              <a:lnSpc>
                <a:spcPct val="70000"/>
              </a:lnSpc>
              <a:spcBef>
                <a:spcPct val="50000"/>
              </a:spcBef>
              <a:buClrTx/>
              <a:buSzTx/>
              <a:buFontTx/>
              <a:buNone/>
            </a:pPr>
            <a:r>
              <a:rPr lang="en-US" altLang="en-US" sz="900">
                <a:latin typeface="Courier New" panose="02070309020205020404" pitchFamily="49" charset="0"/>
              </a:rPr>
              <a:t>}</a:t>
            </a:r>
          </a:p>
          <a:p>
            <a:pPr eaLnBrk="1" hangingPunct="1">
              <a:lnSpc>
                <a:spcPct val="70000"/>
              </a:lnSpc>
              <a:spcBef>
                <a:spcPct val="50000"/>
              </a:spcBef>
              <a:buClrTx/>
              <a:buSzTx/>
              <a:buFontTx/>
              <a:buNone/>
            </a:pPr>
            <a:r>
              <a:rPr lang="en-US" altLang="en-US" sz="1600">
                <a:latin typeface="Courier New" panose="02070309020205020404" pitchFamily="49" charset="0"/>
              </a:rPr>
              <a:t>} </a:t>
            </a:r>
          </a:p>
        </p:txBody>
      </p:sp>
      <p:sp>
        <p:nvSpPr>
          <p:cNvPr id="110602" name="Text Box 4"/>
          <p:cNvSpPr txBox="1">
            <a:spLocks noChangeArrowheads="1"/>
          </p:cNvSpPr>
          <p:nvPr/>
        </p:nvSpPr>
        <p:spPr bwMode="auto">
          <a:xfrm>
            <a:off x="2133600" y="3281364"/>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26110144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2"/>
          <p:cNvSpPr>
            <a:spLocks noGrp="1"/>
          </p:cNvSpPr>
          <p:nvPr>
            <p:ph type="title"/>
          </p:nvPr>
        </p:nvSpPr>
        <p:spPr/>
        <p:txBody>
          <a:bodyPr/>
          <a:lstStyle/>
          <a:p>
            <a:pPr eaLnBrk="1" hangingPunct="1"/>
            <a:r>
              <a:rPr lang="en-US" altLang="en-US" smtClean="0">
                <a:latin typeface="Calibri" panose="020F0502020204030204" pitchFamily="34" charset="0"/>
              </a:rPr>
              <a:t>Constructors 3-4</a:t>
            </a:r>
            <a:endParaRPr lang="en-IN" altLang="en-US" smtClean="0">
              <a:latin typeface="Calibri" panose="020F0502020204030204" pitchFamily="34" charset="0"/>
            </a:endParaRPr>
          </a:p>
        </p:txBody>
      </p:sp>
      <p:sp>
        <p:nvSpPr>
          <p:cNvPr id="112643" name="Content Placeholder 2"/>
          <p:cNvSpPr>
            <a:spLocks noGrp="1"/>
          </p:cNvSpPr>
          <p:nvPr>
            <p:ph type="body" idx="1"/>
          </p:nvPr>
        </p:nvSpPr>
        <p:spPr/>
        <p:txBody>
          <a:bodyPr/>
          <a:lstStyle/>
          <a:p>
            <a:r>
              <a:rPr lang="en-US" altLang="en-US" sz="1700">
                <a:latin typeface="Calibri" panose="020F0502020204030204" pitchFamily="34" charset="0"/>
              </a:rPr>
              <a:t>In the code: </a:t>
            </a:r>
          </a:p>
          <a:p>
            <a:pPr lvl="1"/>
            <a:r>
              <a:rPr lang="en-US" altLang="en-US" sz="1500">
                <a:latin typeface="Calibri" panose="020F0502020204030204" pitchFamily="34" charset="0"/>
              </a:rPr>
              <a:t>The program will generate a compile-time error because an instance of the </a:t>
            </a:r>
            <a:r>
              <a:rPr lang="en-US" altLang="en-US" sz="1500" b="1">
                <a:latin typeface="Courier New" panose="02070309020205020404" pitchFamily="49" charset="0"/>
                <a:cs typeface="Courier New" panose="02070309020205020404" pitchFamily="49" charset="0"/>
              </a:rPr>
              <a:t>Circle</a:t>
            </a:r>
            <a:r>
              <a:rPr lang="en-US" altLang="en-US" sz="1500">
                <a:latin typeface="Calibri" panose="020F0502020204030204" pitchFamily="34" charset="0"/>
              </a:rPr>
              <a:t> class attempts to invoke the constructor which is declared as private. This is an illegal attempt.</a:t>
            </a:r>
          </a:p>
          <a:p>
            <a:pPr lvl="1"/>
            <a:r>
              <a:rPr lang="en-US" altLang="en-US" sz="1500">
                <a:latin typeface="Calibri" panose="020F0502020204030204" pitchFamily="34" charset="0"/>
              </a:rPr>
              <a:t>Private constructors are used to prevent class instantiation. </a:t>
            </a:r>
          </a:p>
          <a:p>
            <a:pPr lvl="1"/>
            <a:r>
              <a:rPr lang="en-US" altLang="en-US" sz="1500">
                <a:latin typeface="Calibri" panose="020F0502020204030204" pitchFamily="34" charset="0"/>
              </a:rPr>
              <a:t>If a class has defined only private constructors, the </a:t>
            </a:r>
            <a:r>
              <a:rPr lang="en-US" altLang="en-US" sz="1500">
                <a:latin typeface="Courier New" panose="02070309020205020404" pitchFamily="49" charset="0"/>
                <a:cs typeface="Courier New" panose="02070309020205020404" pitchFamily="49" charset="0"/>
              </a:rPr>
              <a:t>new</a:t>
            </a:r>
            <a:r>
              <a:rPr lang="en-US" altLang="en-US" sz="1500">
                <a:latin typeface="Calibri" panose="020F0502020204030204" pitchFamily="34" charset="0"/>
              </a:rPr>
              <a:t> keyword cannot be used to instantiate the object of the class. </a:t>
            </a:r>
          </a:p>
          <a:p>
            <a:pPr lvl="1"/>
            <a:r>
              <a:rPr lang="en-US" altLang="en-US" sz="1500">
                <a:latin typeface="Calibri" panose="020F0502020204030204" pitchFamily="34" charset="0"/>
              </a:rPr>
              <a:t>This means no other class can use the data members of the class that has only private constructors. </a:t>
            </a:r>
          </a:p>
          <a:p>
            <a:pPr lvl="1"/>
            <a:r>
              <a:rPr lang="en-US" altLang="en-US" sz="1500">
                <a:latin typeface="Calibri" panose="020F0502020204030204" pitchFamily="34" charset="0"/>
              </a:rPr>
              <a:t>Therefore, private constructors are only used if a class contains only static data members. </a:t>
            </a:r>
          </a:p>
          <a:p>
            <a:pPr lvl="1"/>
            <a:r>
              <a:rPr lang="en-US" altLang="en-US" sz="1500">
                <a:latin typeface="Calibri" panose="020F0502020204030204" pitchFamily="34" charset="0"/>
              </a:rPr>
              <a:t>This is because static members are invoked using the class name.</a:t>
            </a:r>
          </a:p>
          <a:p>
            <a:r>
              <a:rPr lang="en-US" altLang="en-US" sz="1700">
                <a:latin typeface="Calibri" panose="020F0502020204030204" pitchFamily="34" charset="0"/>
              </a:rPr>
              <a:t>The following figure shows the output for creating a class </a:t>
            </a:r>
            <a:r>
              <a:rPr lang="en-US" altLang="en-US" sz="1700" b="1">
                <a:latin typeface="Courier New" panose="02070309020205020404" pitchFamily="49" charset="0"/>
                <a:cs typeface="Courier New" panose="02070309020205020404" pitchFamily="49" charset="0"/>
              </a:rPr>
              <a:t>Circle</a:t>
            </a:r>
            <a:r>
              <a:rPr lang="en-US" altLang="en-US" sz="1700">
                <a:latin typeface="Calibri" panose="020F0502020204030204" pitchFamily="34" charset="0"/>
              </a:rPr>
              <a:t> with a private constructor:</a:t>
            </a:r>
          </a:p>
          <a:p>
            <a:pPr>
              <a:buFont typeface="Wingdings" panose="05000000000000000000" pitchFamily="2" charset="2"/>
              <a:buNone/>
            </a:pPr>
            <a:endParaRPr lang="en-US" altLang="en-US" sz="1800">
              <a:latin typeface="Calibri" panose="020F0502020204030204" pitchFamily="34" charset="0"/>
            </a:endParaRPr>
          </a:p>
          <a:p>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US" altLang="en-US" sz="2400">
              <a:latin typeface="Calibri" panose="020F0502020204030204" pitchFamily="34" charset="0"/>
            </a:endParaRPr>
          </a:p>
          <a:p>
            <a:pPr>
              <a:buFont typeface="Wingdings" panose="05000000000000000000" pitchFamily="2" charset="2"/>
              <a:buNone/>
            </a:pPr>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US" altLang="en-US" sz="2400">
              <a:latin typeface="Calibri" panose="020F0502020204030204" pitchFamily="34" charset="0"/>
            </a:endParaRPr>
          </a:p>
          <a:p>
            <a:pPr>
              <a:buFont typeface="Wingdings" panose="05000000000000000000" pitchFamily="2" charset="2"/>
              <a:buNone/>
            </a:pPr>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GB" altLang="en-US" sz="2400">
              <a:latin typeface="Calibri" panose="020F0502020204030204" pitchFamily="34" charset="0"/>
            </a:endParaRPr>
          </a:p>
          <a:p>
            <a:endParaRPr lang="en-GB" altLang="en-US" sz="2400">
              <a:latin typeface="Calibri" panose="020F0502020204030204" pitchFamily="34" charset="0"/>
            </a:endParaRPr>
          </a:p>
        </p:txBody>
      </p:sp>
      <p:sp>
        <p:nvSpPr>
          <p:cNvPr id="112644"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20197A90-CDA2-46CE-BA51-A56B30D792B3}" type="slidenum">
              <a:rPr lang="en-IN" altLang="en-US" sz="1200">
                <a:solidFill>
                  <a:schemeClr val="bg1"/>
                </a:solidFill>
                <a:latin typeface="Calibri" panose="020F0502020204030204" pitchFamily="34" charset="0"/>
              </a:rPr>
              <a:pPr>
                <a:spcBef>
                  <a:spcPct val="50000"/>
                </a:spcBef>
                <a:buClrTx/>
                <a:buSzTx/>
                <a:buFontTx/>
                <a:buNone/>
              </a:pPr>
              <a:t>54</a:t>
            </a:fld>
            <a:endParaRPr lang="en-IN" altLang="en-US" sz="1200">
              <a:solidFill>
                <a:schemeClr val="bg1"/>
              </a:solidFill>
              <a:latin typeface="Calibri" panose="020F0502020204030204" pitchFamily="34" charset="0"/>
            </a:endParaRPr>
          </a:p>
        </p:txBody>
      </p:sp>
      <p:sp>
        <p:nvSpPr>
          <p:cNvPr id="112645"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pic>
        <p:nvPicPr>
          <p:cNvPr id="112649" name="Picture 7" descr="Capture6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495801"/>
            <a:ext cx="7924800"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50" name="Text Box 4"/>
          <p:cNvSpPr txBox="1">
            <a:spLocks noChangeArrowheads="1"/>
          </p:cNvSpPr>
          <p:nvPr/>
        </p:nvSpPr>
        <p:spPr bwMode="auto">
          <a:xfrm>
            <a:off x="2209800" y="40989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786496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2"/>
          <p:cNvSpPr>
            <a:spLocks noGrp="1"/>
          </p:cNvSpPr>
          <p:nvPr>
            <p:ph type="title"/>
          </p:nvPr>
        </p:nvSpPr>
        <p:spPr/>
        <p:txBody>
          <a:bodyPr/>
          <a:lstStyle/>
          <a:p>
            <a:pPr eaLnBrk="1" hangingPunct="1"/>
            <a:r>
              <a:rPr lang="en-US" altLang="en-US" smtClean="0">
                <a:latin typeface="Calibri" panose="020F0502020204030204" pitchFamily="34" charset="0"/>
              </a:rPr>
              <a:t>Constructors 4-4</a:t>
            </a:r>
            <a:endParaRPr lang="en-IN" altLang="en-US" smtClean="0">
              <a:latin typeface="Calibri" panose="020F0502020204030204" pitchFamily="34" charset="0"/>
            </a:endParaRPr>
          </a:p>
        </p:txBody>
      </p:sp>
      <p:sp>
        <p:nvSpPr>
          <p:cNvPr id="114691" name="Content Placeholder 2"/>
          <p:cNvSpPr>
            <a:spLocks noGrp="1"/>
          </p:cNvSpPr>
          <p:nvPr>
            <p:ph type="body" idx="1"/>
          </p:nvPr>
        </p:nvSpPr>
        <p:spPr/>
        <p:txBody>
          <a:bodyPr/>
          <a:lstStyle/>
          <a:p>
            <a:r>
              <a:rPr lang="en-US" altLang="en-US" sz="1800">
                <a:latin typeface="Calibri" panose="020F0502020204030204" pitchFamily="34" charset="0"/>
              </a:rPr>
              <a:t>The following code used to initialize the values of </a:t>
            </a:r>
            <a:r>
              <a:rPr lang="en-US" altLang="en-US" sz="1800" b="1">
                <a:latin typeface="Courier New" panose="02070309020205020404" pitchFamily="49" charset="0"/>
                <a:cs typeface="Courier New" panose="02070309020205020404" pitchFamily="49" charset="0"/>
              </a:rPr>
              <a:t>_empName</a:t>
            </a:r>
            <a:r>
              <a:rPr lang="en-US" altLang="en-US" sz="1800">
                <a:latin typeface="Calibri" panose="020F0502020204030204" pitchFamily="34" charset="0"/>
                <a:cs typeface="Courier New" panose="02070309020205020404" pitchFamily="49" charset="0"/>
              </a:rPr>
              <a:t>, _</a:t>
            </a:r>
            <a:r>
              <a:rPr lang="en-US" altLang="en-US" sz="1800" b="1">
                <a:latin typeface="Courier New" panose="02070309020205020404" pitchFamily="49" charset="0"/>
                <a:cs typeface="Courier New" panose="02070309020205020404" pitchFamily="49" charset="0"/>
              </a:rPr>
              <a:t>empAge</a:t>
            </a:r>
            <a:r>
              <a:rPr lang="en-US" altLang="en-US" sz="1800">
                <a:latin typeface="Calibri" panose="020F0502020204030204" pitchFamily="34" charset="0"/>
                <a:cs typeface="Courier New" panose="02070309020205020404" pitchFamily="49" charset="0"/>
              </a:rPr>
              <a:t>,</a:t>
            </a:r>
            <a:r>
              <a:rPr lang="en-US" altLang="en-US" sz="1800" b="1">
                <a:latin typeface="Courier New" panose="02070309020205020404" pitchFamily="49" charset="0"/>
                <a:cs typeface="Courier New" panose="02070309020205020404" pitchFamily="49" charset="0"/>
              </a:rPr>
              <a:t> </a:t>
            </a:r>
            <a:r>
              <a:rPr lang="en-US" altLang="en-US" sz="1800">
                <a:latin typeface="Calibri" panose="020F0502020204030204" pitchFamily="34" charset="0"/>
                <a:cs typeface="Courier New" panose="02070309020205020404" pitchFamily="49" charset="0"/>
              </a:rPr>
              <a:t>and </a:t>
            </a:r>
            <a:r>
              <a:rPr lang="en-US" altLang="en-US" sz="1800" b="1">
                <a:latin typeface="Courier New" panose="02070309020205020404" pitchFamily="49" charset="0"/>
                <a:cs typeface="Courier New" panose="02070309020205020404" pitchFamily="49" charset="0"/>
              </a:rPr>
              <a:t>_deptName </a:t>
            </a:r>
            <a:r>
              <a:rPr lang="en-US" altLang="en-US" sz="1800">
                <a:latin typeface="Calibri" panose="020F0502020204030204" pitchFamily="34" charset="0"/>
              </a:rPr>
              <a:t>with the help of a constructor:</a:t>
            </a: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pPr>
              <a:buFont typeface="Wingdings" panose="05000000000000000000" pitchFamily="2" charset="2"/>
              <a:buNone/>
            </a:pPr>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r>
              <a:rPr lang="en-US" altLang="en-US" sz="1800">
                <a:latin typeface="Calibri" panose="020F0502020204030204" pitchFamily="34" charset="0"/>
              </a:rPr>
              <a:t>In the code:</a:t>
            </a:r>
          </a:p>
          <a:p>
            <a:pPr lvl="1"/>
            <a:r>
              <a:rPr lang="en-US" altLang="en-US" sz="1500">
                <a:latin typeface="Calibri" panose="020F0502020204030204" pitchFamily="34" charset="0"/>
              </a:rPr>
              <a:t>A constructor is created for the class </a:t>
            </a:r>
            <a:r>
              <a:rPr lang="en-US" altLang="en-US" sz="1500" b="1">
                <a:latin typeface="Courier New" panose="02070309020205020404" pitchFamily="49" charset="0"/>
                <a:cs typeface="Courier New" panose="02070309020205020404" pitchFamily="49" charset="0"/>
              </a:rPr>
              <a:t>Employees</a:t>
            </a:r>
            <a:r>
              <a:rPr lang="en-US" altLang="en-US" sz="1500">
                <a:latin typeface="Calibri" panose="020F0502020204030204" pitchFamily="34" charset="0"/>
              </a:rPr>
              <a:t>. When the class is instantiated, the constructor is invoked with the parameters </a:t>
            </a:r>
            <a:r>
              <a:rPr lang="en-US" altLang="en-US" sz="1500" b="1">
                <a:latin typeface="Courier New" panose="02070309020205020404" pitchFamily="49" charset="0"/>
                <a:cs typeface="Courier New" panose="02070309020205020404" pitchFamily="49" charset="0"/>
              </a:rPr>
              <a:t>John</a:t>
            </a:r>
            <a:r>
              <a:rPr lang="en-US" altLang="en-US" sz="1500">
                <a:latin typeface="Calibri" panose="020F0502020204030204" pitchFamily="34" charset="0"/>
              </a:rPr>
              <a:t> and </a:t>
            </a:r>
            <a:r>
              <a:rPr lang="en-US" altLang="en-US" sz="1500" b="1">
                <a:latin typeface="Courier New" panose="02070309020205020404" pitchFamily="49" charset="0"/>
                <a:cs typeface="Courier New" panose="02070309020205020404" pitchFamily="49" charset="0"/>
              </a:rPr>
              <a:t>10</a:t>
            </a:r>
            <a:r>
              <a:rPr lang="en-US" altLang="en-US" sz="1500">
                <a:latin typeface="Calibri" panose="020F0502020204030204" pitchFamily="34" charset="0"/>
              </a:rPr>
              <a:t>. </a:t>
            </a:r>
          </a:p>
          <a:p>
            <a:pPr lvl="1"/>
            <a:r>
              <a:rPr lang="en-US" altLang="en-US" sz="1500">
                <a:latin typeface="Calibri" panose="020F0502020204030204" pitchFamily="34" charset="0"/>
              </a:rPr>
              <a:t>These values are stored in the class variables </a:t>
            </a:r>
            <a:r>
              <a:rPr lang="en-US" altLang="en-US" sz="1500" b="1">
                <a:latin typeface="Courier New" panose="02070309020205020404" pitchFamily="49" charset="0"/>
                <a:cs typeface="Courier New" panose="02070309020205020404" pitchFamily="49" charset="0"/>
              </a:rPr>
              <a:t>empName</a:t>
            </a:r>
            <a:r>
              <a:rPr lang="en-US" altLang="en-US" sz="1500">
                <a:latin typeface="Calibri" panose="020F0502020204030204" pitchFamily="34" charset="0"/>
              </a:rPr>
              <a:t> and </a:t>
            </a:r>
            <a:r>
              <a:rPr lang="en-US" altLang="en-US" sz="1500" b="1">
                <a:latin typeface="Courier New" panose="02070309020205020404" pitchFamily="49" charset="0"/>
                <a:cs typeface="Courier New" panose="02070309020205020404" pitchFamily="49" charset="0"/>
              </a:rPr>
              <a:t>empAge </a:t>
            </a:r>
            <a:r>
              <a:rPr lang="en-US" altLang="en-US" sz="1500">
                <a:latin typeface="Calibri" panose="020F0502020204030204" pitchFamily="34" charset="0"/>
              </a:rPr>
              <a:t>respectively. The department of the employee is then displayed in the console window.</a:t>
            </a: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pPr algn="ctr"/>
            <a:endParaRPr lang="en-US" altLang="en-US" sz="1800">
              <a:latin typeface="Calibri" panose="020F0502020204030204" pitchFamily="34" charset="0"/>
            </a:endParaRPr>
          </a:p>
          <a:p>
            <a:pPr>
              <a:buFont typeface="Wingdings" panose="05000000000000000000" pitchFamily="2" charset="2"/>
              <a:buNone/>
            </a:pPr>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GB" altLang="en-US" sz="1800">
              <a:latin typeface="Calibri" panose="020F0502020204030204" pitchFamily="34" charset="0"/>
            </a:endParaRPr>
          </a:p>
          <a:p>
            <a:endParaRPr lang="en-GB" altLang="en-US" sz="1800">
              <a:latin typeface="Calibri" panose="020F0502020204030204" pitchFamily="34" charset="0"/>
            </a:endParaRPr>
          </a:p>
        </p:txBody>
      </p:sp>
      <p:sp>
        <p:nvSpPr>
          <p:cNvPr id="114692"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05C04817-5A82-47C5-8382-05D4ED852B99}" type="slidenum">
              <a:rPr lang="en-IN" altLang="en-US" sz="1200">
                <a:solidFill>
                  <a:schemeClr val="bg1"/>
                </a:solidFill>
                <a:latin typeface="Calibri" panose="020F0502020204030204" pitchFamily="34" charset="0"/>
              </a:rPr>
              <a:pPr>
                <a:spcBef>
                  <a:spcPct val="50000"/>
                </a:spcBef>
                <a:buClrTx/>
                <a:buSzTx/>
                <a:buFontTx/>
                <a:buNone/>
              </a:pPr>
              <a:t>55</a:t>
            </a:fld>
            <a:endParaRPr lang="en-IN" altLang="en-US" sz="1200">
              <a:solidFill>
                <a:schemeClr val="bg1"/>
              </a:solidFill>
              <a:latin typeface="Calibri" panose="020F0502020204030204" pitchFamily="34" charset="0"/>
            </a:endParaRPr>
          </a:p>
        </p:txBody>
      </p:sp>
      <p:sp>
        <p:nvSpPr>
          <p:cNvPr id="114693"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114697" name="Text Box 6"/>
          <p:cNvSpPr txBox="1">
            <a:spLocks noChangeArrowheads="1"/>
          </p:cNvSpPr>
          <p:nvPr/>
        </p:nvSpPr>
        <p:spPr bwMode="auto">
          <a:xfrm>
            <a:off x="2286000" y="1905000"/>
            <a:ext cx="7239000" cy="31242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900">
                <a:latin typeface="Courier New" panose="02070309020205020404" pitchFamily="49" charset="0"/>
              </a:rPr>
              <a:t>using System;</a:t>
            </a:r>
          </a:p>
          <a:p>
            <a:pPr eaLnBrk="1" hangingPunct="1">
              <a:lnSpc>
                <a:spcPct val="70000"/>
              </a:lnSpc>
              <a:spcBef>
                <a:spcPct val="50000"/>
              </a:spcBef>
              <a:buClrTx/>
              <a:buSzTx/>
              <a:buFontTx/>
              <a:buNone/>
            </a:pPr>
            <a:r>
              <a:rPr lang="en-US" altLang="en-US" sz="900">
                <a:latin typeface="Courier New" panose="02070309020205020404" pitchFamily="49" charset="0"/>
              </a:rPr>
              <a:t> </a:t>
            </a:r>
          </a:p>
          <a:p>
            <a:pPr eaLnBrk="1" hangingPunct="1">
              <a:lnSpc>
                <a:spcPct val="70000"/>
              </a:lnSpc>
              <a:spcBef>
                <a:spcPct val="50000"/>
              </a:spcBef>
              <a:buClrTx/>
              <a:buSzTx/>
              <a:buFontTx/>
              <a:buNone/>
            </a:pPr>
            <a:r>
              <a:rPr lang="en-US" altLang="en-US" sz="900">
                <a:latin typeface="Courier New" panose="02070309020205020404" pitchFamily="49" charset="0"/>
              </a:rPr>
              <a:t>class Employees</a:t>
            </a:r>
          </a:p>
          <a:p>
            <a:pPr eaLnBrk="1" hangingPunct="1">
              <a:lnSpc>
                <a:spcPct val="70000"/>
              </a:lnSpc>
              <a:spcBef>
                <a:spcPct val="50000"/>
              </a:spcBef>
              <a:buClrTx/>
              <a:buSzTx/>
              <a:buFontTx/>
              <a:buNone/>
            </a:pPr>
            <a:r>
              <a:rPr lang="en-US" altLang="en-US" sz="900">
                <a:latin typeface="Courier New" panose="02070309020205020404" pitchFamily="49" charset="0"/>
              </a:rPr>
              <a:t>{ </a:t>
            </a:r>
          </a:p>
          <a:p>
            <a:pPr eaLnBrk="1" hangingPunct="1">
              <a:lnSpc>
                <a:spcPct val="70000"/>
              </a:lnSpc>
              <a:spcBef>
                <a:spcPct val="50000"/>
              </a:spcBef>
              <a:buClrTx/>
              <a:buSzTx/>
              <a:buFontTx/>
              <a:buNone/>
            </a:pPr>
            <a:r>
              <a:rPr lang="en-US" altLang="en-US" sz="900">
                <a:latin typeface="Courier New" panose="02070309020205020404" pitchFamily="49" charset="0"/>
              </a:rPr>
              <a:t>string _empName; </a:t>
            </a:r>
          </a:p>
          <a:p>
            <a:pPr eaLnBrk="1" hangingPunct="1">
              <a:lnSpc>
                <a:spcPct val="70000"/>
              </a:lnSpc>
              <a:spcBef>
                <a:spcPct val="50000"/>
              </a:spcBef>
              <a:buClrTx/>
              <a:buSzTx/>
              <a:buFontTx/>
              <a:buNone/>
            </a:pPr>
            <a:r>
              <a:rPr lang="en-US" altLang="en-US" sz="900">
                <a:latin typeface="Courier New" panose="02070309020205020404" pitchFamily="49" charset="0"/>
              </a:rPr>
              <a:t>int _empAge; </a:t>
            </a:r>
          </a:p>
          <a:p>
            <a:pPr eaLnBrk="1" hangingPunct="1">
              <a:lnSpc>
                <a:spcPct val="70000"/>
              </a:lnSpc>
              <a:spcBef>
                <a:spcPct val="50000"/>
              </a:spcBef>
              <a:buClrTx/>
              <a:buSzTx/>
              <a:buFontTx/>
              <a:buNone/>
            </a:pPr>
            <a:r>
              <a:rPr lang="en-US" altLang="en-US" sz="900">
                <a:latin typeface="Courier New" panose="02070309020205020404" pitchFamily="49" charset="0"/>
              </a:rPr>
              <a:t>string _deptName; </a:t>
            </a:r>
          </a:p>
          <a:p>
            <a:pPr eaLnBrk="1" hangingPunct="1">
              <a:lnSpc>
                <a:spcPct val="70000"/>
              </a:lnSpc>
              <a:spcBef>
                <a:spcPct val="50000"/>
              </a:spcBef>
              <a:buClrTx/>
              <a:buSzTx/>
              <a:buFontTx/>
              <a:buNone/>
            </a:pPr>
            <a:r>
              <a:rPr lang="en-US" altLang="en-US" sz="900">
                <a:latin typeface="Courier New" panose="02070309020205020404" pitchFamily="49" charset="0"/>
              </a:rPr>
              <a:t>Employees(string name, intnum) </a:t>
            </a:r>
          </a:p>
          <a:p>
            <a:pPr eaLnBrk="1" hangingPunct="1">
              <a:lnSpc>
                <a:spcPct val="70000"/>
              </a:lnSpc>
              <a:spcBef>
                <a:spcPct val="50000"/>
              </a:spcBef>
              <a:buClrTx/>
              <a:buSzTx/>
              <a:buFontTx/>
              <a:buNone/>
            </a:pPr>
            <a:r>
              <a:rPr lang="en-US" altLang="en-US" sz="900">
                <a:latin typeface="Courier New" panose="02070309020205020404" pitchFamily="49" charset="0"/>
              </a:rPr>
              <a:t>{ </a:t>
            </a:r>
          </a:p>
          <a:p>
            <a:pPr eaLnBrk="1" hangingPunct="1">
              <a:lnSpc>
                <a:spcPct val="70000"/>
              </a:lnSpc>
              <a:spcBef>
                <a:spcPct val="50000"/>
              </a:spcBef>
              <a:buClrTx/>
              <a:buSzTx/>
              <a:buFontTx/>
              <a:buNone/>
            </a:pPr>
            <a:r>
              <a:rPr lang="en-US" altLang="en-US" sz="900">
                <a:latin typeface="Courier New" panose="02070309020205020404" pitchFamily="49" charset="0"/>
              </a:rPr>
              <a:t>_empName = name; </a:t>
            </a:r>
          </a:p>
          <a:p>
            <a:pPr eaLnBrk="1" hangingPunct="1">
              <a:lnSpc>
                <a:spcPct val="70000"/>
              </a:lnSpc>
              <a:spcBef>
                <a:spcPct val="50000"/>
              </a:spcBef>
              <a:buClrTx/>
              <a:buSzTx/>
              <a:buFontTx/>
              <a:buNone/>
            </a:pPr>
            <a:r>
              <a:rPr lang="en-US" altLang="en-US" sz="900">
                <a:latin typeface="Courier New" panose="02070309020205020404" pitchFamily="49" charset="0"/>
              </a:rPr>
              <a:t>_empAge = num; </a:t>
            </a:r>
          </a:p>
          <a:p>
            <a:pPr eaLnBrk="1" hangingPunct="1">
              <a:lnSpc>
                <a:spcPct val="70000"/>
              </a:lnSpc>
              <a:spcBef>
                <a:spcPct val="50000"/>
              </a:spcBef>
              <a:buClrTx/>
              <a:buSzTx/>
              <a:buFontTx/>
              <a:buNone/>
            </a:pPr>
            <a:r>
              <a:rPr lang="en-US" altLang="en-US" sz="900">
                <a:latin typeface="Courier New" panose="02070309020205020404" pitchFamily="49" charset="0"/>
              </a:rPr>
              <a:t>_deptName = “Research &amp; Development”; </a:t>
            </a:r>
          </a:p>
          <a:p>
            <a:pPr eaLnBrk="1" hangingPunct="1">
              <a:lnSpc>
                <a:spcPct val="70000"/>
              </a:lnSpc>
              <a:spcBef>
                <a:spcPct val="50000"/>
              </a:spcBef>
              <a:buClrTx/>
              <a:buSzTx/>
              <a:buFontTx/>
              <a:buNone/>
            </a:pPr>
            <a:r>
              <a:rPr lang="en-US" altLang="en-US" sz="900">
                <a:latin typeface="Courier New" panose="02070309020205020404" pitchFamily="49" charset="0"/>
              </a:rPr>
              <a:t>} </a:t>
            </a:r>
          </a:p>
          <a:p>
            <a:pPr eaLnBrk="1" hangingPunct="1">
              <a:lnSpc>
                <a:spcPct val="70000"/>
              </a:lnSpc>
              <a:spcBef>
                <a:spcPct val="50000"/>
              </a:spcBef>
              <a:buClrTx/>
              <a:buSzTx/>
              <a:buFontTx/>
              <a:buNone/>
            </a:pPr>
            <a:r>
              <a:rPr lang="en-US" altLang="en-US" sz="900">
                <a:latin typeface="Courier New" panose="02070309020205020404" pitchFamily="49" charset="0"/>
              </a:rPr>
              <a:t>static void Main(string[] args) </a:t>
            </a:r>
          </a:p>
          <a:p>
            <a:pPr eaLnBrk="1" hangingPunct="1">
              <a:lnSpc>
                <a:spcPct val="70000"/>
              </a:lnSpc>
              <a:spcBef>
                <a:spcPct val="50000"/>
              </a:spcBef>
              <a:buClrTx/>
              <a:buSzTx/>
              <a:buFontTx/>
              <a:buNone/>
            </a:pPr>
            <a:r>
              <a:rPr lang="en-US" altLang="en-US" sz="900">
                <a:latin typeface="Courier New" panose="02070309020205020404" pitchFamily="49" charset="0"/>
              </a:rPr>
              <a:t>{ </a:t>
            </a:r>
          </a:p>
          <a:p>
            <a:pPr eaLnBrk="1" hangingPunct="1">
              <a:lnSpc>
                <a:spcPct val="70000"/>
              </a:lnSpc>
              <a:spcBef>
                <a:spcPct val="50000"/>
              </a:spcBef>
              <a:buClrTx/>
              <a:buSzTx/>
              <a:buFontTx/>
              <a:buNone/>
            </a:pPr>
            <a:r>
              <a:rPr lang="en-US" altLang="en-US" sz="900">
                <a:latin typeface="Courier New" panose="02070309020205020404" pitchFamily="49" charset="0"/>
              </a:rPr>
              <a:t>Employees objEmp = new Employees(“John”, 10); </a:t>
            </a:r>
          </a:p>
          <a:p>
            <a:pPr eaLnBrk="1" hangingPunct="1">
              <a:lnSpc>
                <a:spcPct val="70000"/>
              </a:lnSpc>
              <a:spcBef>
                <a:spcPct val="50000"/>
              </a:spcBef>
              <a:buClrTx/>
              <a:buSzTx/>
              <a:buFontTx/>
              <a:buNone/>
            </a:pPr>
            <a:r>
              <a:rPr lang="en-US" altLang="en-US" sz="900">
                <a:latin typeface="Courier New" panose="02070309020205020404" pitchFamily="49" charset="0"/>
              </a:rPr>
              <a:t>Console.WriteLine(objEmp._deptName); </a:t>
            </a:r>
          </a:p>
          <a:p>
            <a:pPr eaLnBrk="1" hangingPunct="1">
              <a:lnSpc>
                <a:spcPct val="70000"/>
              </a:lnSpc>
              <a:spcBef>
                <a:spcPct val="50000"/>
              </a:spcBef>
              <a:buClrTx/>
              <a:buSzTx/>
              <a:buFontTx/>
              <a:buNone/>
            </a:pPr>
            <a:r>
              <a:rPr lang="en-US" altLang="en-US" sz="900">
                <a:latin typeface="Courier New" panose="02070309020205020404" pitchFamily="49" charset="0"/>
              </a:rPr>
              <a:t>}</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endParaRPr lang="en-US" altLang="en-US" sz="1200">
              <a:latin typeface="Courier New" panose="02070309020205020404" pitchFamily="49" charset="0"/>
            </a:endParaRPr>
          </a:p>
          <a:p>
            <a:pPr eaLnBrk="1" hangingPunct="1">
              <a:lnSpc>
                <a:spcPct val="70000"/>
              </a:lnSpc>
              <a:spcBef>
                <a:spcPct val="50000"/>
              </a:spcBef>
              <a:buClrTx/>
              <a:buSzTx/>
              <a:buFontTx/>
              <a:buNone/>
            </a:pPr>
            <a:endParaRPr lang="en-US" altLang="en-US" sz="1600">
              <a:latin typeface="Courier New" panose="02070309020205020404" pitchFamily="49" charset="0"/>
            </a:endParaRPr>
          </a:p>
        </p:txBody>
      </p:sp>
      <p:sp>
        <p:nvSpPr>
          <p:cNvPr id="114698" name="Text Box 4"/>
          <p:cNvSpPr txBox="1">
            <a:spLocks noChangeArrowheads="1"/>
          </p:cNvSpPr>
          <p:nvPr/>
        </p:nvSpPr>
        <p:spPr bwMode="auto">
          <a:xfrm>
            <a:off x="2209800" y="14478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41420573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2"/>
          <p:cNvSpPr>
            <a:spLocks noGrp="1"/>
          </p:cNvSpPr>
          <p:nvPr>
            <p:ph type="title"/>
          </p:nvPr>
        </p:nvSpPr>
        <p:spPr/>
        <p:txBody>
          <a:bodyPr/>
          <a:lstStyle/>
          <a:p>
            <a:pPr eaLnBrk="1" hangingPunct="1"/>
            <a:r>
              <a:rPr lang="en-US" altLang="en-US" smtClean="0">
                <a:latin typeface="Calibri" panose="020F0502020204030204" pitchFamily="34" charset="0"/>
              </a:rPr>
              <a:t>Default and Static Constructors</a:t>
            </a:r>
            <a:endParaRPr lang="en-IN" altLang="en-US" smtClean="0">
              <a:latin typeface="Calibri" panose="020F0502020204030204" pitchFamily="34" charset="0"/>
            </a:endParaRPr>
          </a:p>
        </p:txBody>
      </p:sp>
      <p:sp>
        <p:nvSpPr>
          <p:cNvPr id="2" name="Text Placeholder 1"/>
          <p:cNvSpPr>
            <a:spLocks noGrp="1"/>
          </p:cNvSpPr>
          <p:nvPr>
            <p:ph type="body" idx="1"/>
          </p:nvPr>
        </p:nvSpPr>
        <p:spPr/>
        <p:txBody>
          <a:bodyPr/>
          <a:lstStyle/>
          <a:p>
            <a:endParaRPr lang="en-US"/>
          </a:p>
        </p:txBody>
      </p:sp>
      <p:sp>
        <p:nvSpPr>
          <p:cNvPr id="116740"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5A7C9A00-5E49-47BC-9ED8-490E856C079B}" type="slidenum">
              <a:rPr lang="en-IN" altLang="en-US" sz="1200">
                <a:solidFill>
                  <a:schemeClr val="bg1"/>
                </a:solidFill>
                <a:latin typeface="Calibri" panose="020F0502020204030204" pitchFamily="34" charset="0"/>
              </a:rPr>
              <a:pPr>
                <a:spcBef>
                  <a:spcPct val="50000"/>
                </a:spcBef>
                <a:buClrTx/>
                <a:buSzTx/>
                <a:buFontTx/>
                <a:buNone/>
              </a:pPr>
              <a:t>56</a:t>
            </a:fld>
            <a:endParaRPr lang="en-IN" altLang="en-US" sz="1200">
              <a:solidFill>
                <a:schemeClr val="bg1"/>
              </a:solidFill>
              <a:latin typeface="Calibri" panose="020F0502020204030204" pitchFamily="34" charset="0"/>
            </a:endParaRPr>
          </a:p>
        </p:txBody>
      </p:sp>
      <p:sp>
        <p:nvSpPr>
          <p:cNvPr id="116741" name="Footer Placeholder 13"/>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grpSp>
        <p:nvGrpSpPr>
          <p:cNvPr id="116745" name="Group 1"/>
          <p:cNvGrpSpPr>
            <a:grpSpLocks/>
          </p:cNvGrpSpPr>
          <p:nvPr/>
        </p:nvGrpSpPr>
        <p:grpSpPr bwMode="auto">
          <a:xfrm>
            <a:off x="1828801" y="1408113"/>
            <a:ext cx="7908925" cy="4254500"/>
            <a:chOff x="327032" y="1642126"/>
            <a:chExt cx="7908758" cy="4255131"/>
          </a:xfrm>
        </p:grpSpPr>
        <p:sp>
          <p:nvSpPr>
            <p:cNvPr id="3" name="Freeform 2"/>
            <p:cNvSpPr/>
            <p:nvPr/>
          </p:nvSpPr>
          <p:spPr>
            <a:xfrm>
              <a:off x="1071554" y="2828164"/>
              <a:ext cx="2379612" cy="1090775"/>
            </a:xfrm>
            <a:custGeom>
              <a:avLst/>
              <a:gdLst>
                <a:gd name="connsiteX0" fmla="*/ 0 w 2201101"/>
                <a:gd name="connsiteY0" fmla="*/ 0 h 1090785"/>
                <a:gd name="connsiteX1" fmla="*/ 2201101 w 2201101"/>
                <a:gd name="connsiteY1" fmla="*/ 0 h 1090785"/>
                <a:gd name="connsiteX2" fmla="*/ 2201101 w 2201101"/>
                <a:gd name="connsiteY2" fmla="*/ 1090785 h 1090785"/>
                <a:gd name="connsiteX3" fmla="*/ 0 w 2201101"/>
                <a:gd name="connsiteY3" fmla="*/ 1090785 h 1090785"/>
                <a:gd name="connsiteX4" fmla="*/ 0 w 2201101"/>
                <a:gd name="connsiteY4" fmla="*/ 0 h 1090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101" h="1090785">
                  <a:moveTo>
                    <a:pt x="0" y="0"/>
                  </a:moveTo>
                  <a:lnTo>
                    <a:pt x="2201101" y="0"/>
                  </a:lnTo>
                  <a:lnTo>
                    <a:pt x="2201101" y="1090785"/>
                  </a:lnTo>
                  <a:lnTo>
                    <a:pt x="0" y="1090785"/>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352176" tIns="85344" rIns="85344" bIns="85344" spcCol="1270" anchor="ctr"/>
            <a:lstStyle/>
            <a:p>
              <a:pPr defTabSz="533400">
                <a:lnSpc>
                  <a:spcPct val="90000"/>
                </a:lnSpc>
                <a:spcAft>
                  <a:spcPct val="35000"/>
                </a:spcAft>
                <a:defRPr/>
              </a:pPr>
              <a:r>
                <a:rPr lang="en-US" sz="1200" dirty="0">
                  <a:latin typeface="Calibri" pitchFamily="34" charset="0"/>
                </a:rPr>
                <a:t>C# creates a default constructor for a class if no constructor is specified within the class. </a:t>
              </a:r>
              <a:endParaRPr lang="en-US" sz="1200" dirty="0"/>
            </a:p>
          </p:txBody>
        </p:sp>
        <p:sp>
          <p:nvSpPr>
            <p:cNvPr id="4" name="Freeform 3"/>
            <p:cNvSpPr/>
            <p:nvPr/>
          </p:nvSpPr>
          <p:spPr>
            <a:xfrm>
              <a:off x="1071554" y="3960220"/>
              <a:ext cx="2379612" cy="1090774"/>
            </a:xfrm>
            <a:custGeom>
              <a:avLst/>
              <a:gdLst>
                <a:gd name="connsiteX0" fmla="*/ 0 w 2257358"/>
                <a:gd name="connsiteY0" fmla="*/ 0 h 1090785"/>
                <a:gd name="connsiteX1" fmla="*/ 2257358 w 2257358"/>
                <a:gd name="connsiteY1" fmla="*/ 0 h 1090785"/>
                <a:gd name="connsiteX2" fmla="*/ 2257358 w 2257358"/>
                <a:gd name="connsiteY2" fmla="*/ 1090785 h 1090785"/>
                <a:gd name="connsiteX3" fmla="*/ 0 w 2257358"/>
                <a:gd name="connsiteY3" fmla="*/ 1090785 h 1090785"/>
                <a:gd name="connsiteX4" fmla="*/ 0 w 2257358"/>
                <a:gd name="connsiteY4" fmla="*/ 0 h 1090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358" h="1090785">
                  <a:moveTo>
                    <a:pt x="0" y="0"/>
                  </a:moveTo>
                  <a:lnTo>
                    <a:pt x="2257358" y="0"/>
                  </a:lnTo>
                  <a:lnTo>
                    <a:pt x="2257358" y="1090785"/>
                  </a:lnTo>
                  <a:lnTo>
                    <a:pt x="0" y="1090785"/>
                  </a:lnTo>
                  <a:lnTo>
                    <a:pt x="0" y="0"/>
                  </a:ln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lIns="361178" tIns="85344" rIns="85343" bIns="85344" spcCol="1270" anchor="ctr"/>
            <a:lstStyle/>
            <a:p>
              <a:pPr defTabSz="533400">
                <a:lnSpc>
                  <a:spcPct val="90000"/>
                </a:lnSpc>
                <a:spcAft>
                  <a:spcPct val="35000"/>
                </a:spcAft>
                <a:defRPr/>
              </a:pPr>
              <a:r>
                <a:rPr lang="en-US" sz="1200" dirty="0">
                  <a:latin typeface="Calibri" pitchFamily="34" charset="0"/>
                </a:rPr>
                <a:t>The default constructor automatically initializes all the numeric data type instance variables of the class to zero.</a:t>
              </a:r>
              <a:endParaRPr lang="en-US" sz="1200" dirty="0"/>
            </a:p>
          </p:txBody>
        </p:sp>
        <p:sp>
          <p:nvSpPr>
            <p:cNvPr id="5" name="Freeform 4"/>
            <p:cNvSpPr/>
            <p:nvPr/>
          </p:nvSpPr>
          <p:spPr>
            <a:xfrm>
              <a:off x="1057267" y="5003361"/>
              <a:ext cx="2393899" cy="631919"/>
            </a:xfrm>
            <a:custGeom>
              <a:avLst/>
              <a:gdLst>
                <a:gd name="connsiteX0" fmla="*/ 0 w 2229710"/>
                <a:gd name="connsiteY0" fmla="*/ 0 h 632153"/>
                <a:gd name="connsiteX1" fmla="*/ 2229710 w 2229710"/>
                <a:gd name="connsiteY1" fmla="*/ 0 h 632153"/>
                <a:gd name="connsiteX2" fmla="*/ 2229710 w 2229710"/>
                <a:gd name="connsiteY2" fmla="*/ 632153 h 632153"/>
                <a:gd name="connsiteX3" fmla="*/ 0 w 2229710"/>
                <a:gd name="connsiteY3" fmla="*/ 632153 h 632153"/>
                <a:gd name="connsiteX4" fmla="*/ 0 w 2229710"/>
                <a:gd name="connsiteY4" fmla="*/ 0 h 632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9710" h="632153">
                  <a:moveTo>
                    <a:pt x="0" y="0"/>
                  </a:moveTo>
                  <a:lnTo>
                    <a:pt x="2229710" y="0"/>
                  </a:lnTo>
                  <a:lnTo>
                    <a:pt x="2229710" y="632153"/>
                  </a:lnTo>
                  <a:lnTo>
                    <a:pt x="0" y="632153"/>
                  </a:lnTo>
                  <a:lnTo>
                    <a:pt x="0" y="0"/>
                  </a:ln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lIns="356754" tIns="85344" rIns="85344" bIns="85344" spcCol="1270" anchor="ctr"/>
            <a:lstStyle/>
            <a:p>
              <a:pPr defTabSz="533400">
                <a:lnSpc>
                  <a:spcPct val="90000"/>
                </a:lnSpc>
                <a:spcAft>
                  <a:spcPct val="35000"/>
                </a:spcAft>
                <a:defRPr/>
              </a:pPr>
              <a:r>
                <a:rPr lang="en-US" sz="1200" dirty="0">
                  <a:latin typeface="Calibri" pitchFamily="34" charset="0"/>
                </a:rPr>
                <a:t>If you define a constructor in the class, the default constructor is no longer used.</a:t>
              </a:r>
              <a:endParaRPr lang="en-US" sz="1200" dirty="0"/>
            </a:p>
          </p:txBody>
        </p:sp>
        <p:sp>
          <p:nvSpPr>
            <p:cNvPr id="7" name="Freeform 6"/>
            <p:cNvSpPr/>
            <p:nvPr/>
          </p:nvSpPr>
          <p:spPr>
            <a:xfrm>
              <a:off x="327032" y="1780258"/>
              <a:ext cx="1636678" cy="1286066"/>
            </a:xfrm>
            <a:custGeom>
              <a:avLst/>
              <a:gdLst>
                <a:gd name="connsiteX0" fmla="*/ 0 w 1637268"/>
                <a:gd name="connsiteY0" fmla="*/ 642708 h 1285415"/>
                <a:gd name="connsiteX1" fmla="*/ 818634 w 1637268"/>
                <a:gd name="connsiteY1" fmla="*/ 0 h 1285415"/>
                <a:gd name="connsiteX2" fmla="*/ 1637268 w 1637268"/>
                <a:gd name="connsiteY2" fmla="*/ 642708 h 1285415"/>
                <a:gd name="connsiteX3" fmla="*/ 818634 w 1637268"/>
                <a:gd name="connsiteY3" fmla="*/ 1285416 h 1285415"/>
                <a:gd name="connsiteX4" fmla="*/ 0 w 1637268"/>
                <a:gd name="connsiteY4" fmla="*/ 642708 h 1285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268" h="1285415">
                  <a:moveTo>
                    <a:pt x="0" y="642708"/>
                  </a:moveTo>
                  <a:cubicBezTo>
                    <a:pt x="0" y="287750"/>
                    <a:pt x="366515" y="0"/>
                    <a:pt x="818634" y="0"/>
                  </a:cubicBezTo>
                  <a:cubicBezTo>
                    <a:pt x="1270753" y="0"/>
                    <a:pt x="1637268" y="287750"/>
                    <a:pt x="1637268" y="642708"/>
                  </a:cubicBezTo>
                  <a:cubicBezTo>
                    <a:pt x="1637268" y="997666"/>
                    <a:pt x="1270753" y="1285416"/>
                    <a:pt x="818634" y="1285416"/>
                  </a:cubicBezTo>
                  <a:cubicBezTo>
                    <a:pt x="366515" y="1285416"/>
                    <a:pt x="0" y="997666"/>
                    <a:pt x="0" y="642708"/>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239772" tIns="188245" rIns="239772" bIns="188245" spcCol="1270" anchor="ctr"/>
            <a:lstStyle/>
            <a:p>
              <a:pPr algn="ctr" defTabSz="711200">
                <a:lnSpc>
                  <a:spcPct val="90000"/>
                </a:lnSpc>
                <a:spcAft>
                  <a:spcPct val="35000"/>
                </a:spcAft>
                <a:defRPr/>
              </a:pPr>
              <a:r>
                <a:rPr lang="en-US" sz="1600" dirty="0">
                  <a:latin typeface="Calibri" pitchFamily="34" charset="0"/>
                </a:rPr>
                <a:t>Default Constructors </a:t>
              </a:r>
              <a:endParaRPr lang="en-US" sz="1600" dirty="0"/>
            </a:p>
          </p:txBody>
        </p:sp>
        <p:sp>
          <p:nvSpPr>
            <p:cNvPr id="8" name="Freeform 7"/>
            <p:cNvSpPr/>
            <p:nvPr/>
          </p:nvSpPr>
          <p:spPr>
            <a:xfrm>
              <a:off x="5133880" y="2653513"/>
              <a:ext cx="3101910" cy="1090775"/>
            </a:xfrm>
            <a:custGeom>
              <a:avLst/>
              <a:gdLst>
                <a:gd name="connsiteX0" fmla="*/ 0 w 3824113"/>
                <a:gd name="connsiteY0" fmla="*/ 0 h 1090785"/>
                <a:gd name="connsiteX1" fmla="*/ 3824113 w 3824113"/>
                <a:gd name="connsiteY1" fmla="*/ 0 h 1090785"/>
                <a:gd name="connsiteX2" fmla="*/ 3824113 w 3824113"/>
                <a:gd name="connsiteY2" fmla="*/ 1090785 h 1090785"/>
                <a:gd name="connsiteX3" fmla="*/ 0 w 3824113"/>
                <a:gd name="connsiteY3" fmla="*/ 1090785 h 1090785"/>
                <a:gd name="connsiteX4" fmla="*/ 0 w 3824113"/>
                <a:gd name="connsiteY4" fmla="*/ 0 h 1090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4113" h="1090785">
                  <a:moveTo>
                    <a:pt x="0" y="0"/>
                  </a:moveTo>
                  <a:lnTo>
                    <a:pt x="3824113" y="0"/>
                  </a:lnTo>
                  <a:lnTo>
                    <a:pt x="3824113" y="1090785"/>
                  </a:lnTo>
                  <a:lnTo>
                    <a:pt x="0" y="1090785"/>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548640" tIns="85344" rIns="85344" bIns="85344" spcCol="1270" anchor="ctr"/>
            <a:lstStyle/>
            <a:p>
              <a:pPr defTabSz="533400">
                <a:lnSpc>
                  <a:spcPct val="90000"/>
                </a:lnSpc>
                <a:spcAft>
                  <a:spcPct val="35000"/>
                </a:spcAft>
                <a:defRPr/>
              </a:pPr>
              <a:r>
                <a:rPr lang="en-US" sz="1200" dirty="0">
                  <a:latin typeface="Calibri" pitchFamily="34" charset="0"/>
                </a:rPr>
                <a:t>A static constructor is used to initialize static variables of the class and to perform a particular action only once. </a:t>
              </a:r>
              <a:endParaRPr lang="en-US" sz="1200" dirty="0"/>
            </a:p>
          </p:txBody>
        </p:sp>
        <p:sp>
          <p:nvSpPr>
            <p:cNvPr id="9" name="Freeform 8"/>
            <p:cNvSpPr/>
            <p:nvPr/>
          </p:nvSpPr>
          <p:spPr>
            <a:xfrm>
              <a:off x="5133880" y="3742699"/>
              <a:ext cx="3101910" cy="1090775"/>
            </a:xfrm>
            <a:custGeom>
              <a:avLst/>
              <a:gdLst>
                <a:gd name="connsiteX0" fmla="*/ 0 w 2500760"/>
                <a:gd name="connsiteY0" fmla="*/ 0 h 1090785"/>
                <a:gd name="connsiteX1" fmla="*/ 2500760 w 2500760"/>
                <a:gd name="connsiteY1" fmla="*/ 0 h 1090785"/>
                <a:gd name="connsiteX2" fmla="*/ 2500760 w 2500760"/>
                <a:gd name="connsiteY2" fmla="*/ 1090785 h 1090785"/>
                <a:gd name="connsiteX3" fmla="*/ 0 w 2500760"/>
                <a:gd name="connsiteY3" fmla="*/ 1090785 h 1090785"/>
                <a:gd name="connsiteX4" fmla="*/ 0 w 2500760"/>
                <a:gd name="connsiteY4" fmla="*/ 0 h 1090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760" h="1090785">
                  <a:moveTo>
                    <a:pt x="0" y="0"/>
                  </a:moveTo>
                  <a:lnTo>
                    <a:pt x="2500760" y="0"/>
                  </a:lnTo>
                  <a:lnTo>
                    <a:pt x="2500760" y="1090785"/>
                  </a:lnTo>
                  <a:lnTo>
                    <a:pt x="0" y="1090785"/>
                  </a:lnTo>
                  <a:lnTo>
                    <a:pt x="0" y="0"/>
                  </a:lnTo>
                  <a:close/>
                </a:path>
              </a:pathLst>
            </a:custGeom>
          </p:spPr>
          <p:style>
            <a:lnRef idx="2">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txBody>
            <a:bodyPr lIns="400122" tIns="85344" rIns="85343" bIns="85344" spcCol="1270" anchor="ctr"/>
            <a:lstStyle/>
            <a:p>
              <a:pPr defTabSz="533400">
                <a:lnSpc>
                  <a:spcPct val="90000"/>
                </a:lnSpc>
                <a:spcAft>
                  <a:spcPct val="35000"/>
                </a:spcAft>
                <a:defRPr/>
              </a:pPr>
              <a:r>
                <a:rPr lang="en-US" sz="1200" dirty="0">
                  <a:latin typeface="Calibri" pitchFamily="34" charset="0"/>
                </a:rPr>
                <a:t>It is invoked before any static member of the class is accessed.</a:t>
              </a:r>
              <a:endParaRPr lang="en-US" sz="1200" dirty="0"/>
            </a:p>
          </p:txBody>
        </p:sp>
        <p:sp>
          <p:nvSpPr>
            <p:cNvPr id="10" name="Freeform 9"/>
            <p:cNvSpPr/>
            <p:nvPr/>
          </p:nvSpPr>
          <p:spPr>
            <a:xfrm>
              <a:off x="5133880" y="4806482"/>
              <a:ext cx="3101910" cy="1090775"/>
            </a:xfrm>
            <a:custGeom>
              <a:avLst/>
              <a:gdLst>
                <a:gd name="connsiteX0" fmla="*/ 0 w 2500760"/>
                <a:gd name="connsiteY0" fmla="*/ 0 h 1090785"/>
                <a:gd name="connsiteX1" fmla="*/ 2500760 w 2500760"/>
                <a:gd name="connsiteY1" fmla="*/ 0 h 1090785"/>
                <a:gd name="connsiteX2" fmla="*/ 2500760 w 2500760"/>
                <a:gd name="connsiteY2" fmla="*/ 1090785 h 1090785"/>
                <a:gd name="connsiteX3" fmla="*/ 0 w 2500760"/>
                <a:gd name="connsiteY3" fmla="*/ 1090785 h 1090785"/>
                <a:gd name="connsiteX4" fmla="*/ 0 w 2500760"/>
                <a:gd name="connsiteY4" fmla="*/ 0 h 1090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760" h="1090785">
                  <a:moveTo>
                    <a:pt x="0" y="0"/>
                  </a:moveTo>
                  <a:lnTo>
                    <a:pt x="2500760" y="0"/>
                  </a:lnTo>
                  <a:lnTo>
                    <a:pt x="2500760" y="1090785"/>
                  </a:lnTo>
                  <a:lnTo>
                    <a:pt x="0" y="1090785"/>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lIns="400122" tIns="85344" rIns="85343" bIns="85344" spcCol="1270" anchor="ctr"/>
            <a:lstStyle/>
            <a:p>
              <a:pPr defTabSz="533400">
                <a:lnSpc>
                  <a:spcPct val="90000"/>
                </a:lnSpc>
                <a:spcAft>
                  <a:spcPct val="35000"/>
                </a:spcAft>
                <a:defRPr/>
              </a:pPr>
              <a:r>
                <a:rPr lang="en-US" sz="1200" dirty="0">
                  <a:latin typeface="Calibri" pitchFamily="34" charset="0"/>
                </a:rPr>
                <a:t>A static constructor does not take any parameters and does not use any access modifiers because it is invoked directly by the CLR instead of the object.</a:t>
              </a:r>
              <a:endParaRPr lang="en-US" sz="1200" dirty="0"/>
            </a:p>
          </p:txBody>
        </p:sp>
        <p:sp>
          <p:nvSpPr>
            <p:cNvPr id="12" name="Freeform 11"/>
            <p:cNvSpPr/>
            <p:nvPr/>
          </p:nvSpPr>
          <p:spPr>
            <a:xfrm>
              <a:off x="4441745" y="1642126"/>
              <a:ext cx="1643028" cy="1368628"/>
            </a:xfrm>
            <a:custGeom>
              <a:avLst/>
              <a:gdLst>
                <a:gd name="connsiteX0" fmla="*/ 0 w 1643450"/>
                <a:gd name="connsiteY0" fmla="*/ 684077 h 1368153"/>
                <a:gd name="connsiteX1" fmla="*/ 821725 w 1643450"/>
                <a:gd name="connsiteY1" fmla="*/ 0 h 1368153"/>
                <a:gd name="connsiteX2" fmla="*/ 1643450 w 1643450"/>
                <a:gd name="connsiteY2" fmla="*/ 684077 h 1368153"/>
                <a:gd name="connsiteX3" fmla="*/ 821725 w 1643450"/>
                <a:gd name="connsiteY3" fmla="*/ 1368154 h 1368153"/>
                <a:gd name="connsiteX4" fmla="*/ 0 w 1643450"/>
                <a:gd name="connsiteY4" fmla="*/ 684077 h 1368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3450" h="1368153">
                  <a:moveTo>
                    <a:pt x="0" y="684077"/>
                  </a:moveTo>
                  <a:cubicBezTo>
                    <a:pt x="0" y="306272"/>
                    <a:pt x="367899" y="0"/>
                    <a:pt x="821725" y="0"/>
                  </a:cubicBezTo>
                  <a:cubicBezTo>
                    <a:pt x="1275551" y="0"/>
                    <a:pt x="1643450" y="306272"/>
                    <a:pt x="1643450" y="684077"/>
                  </a:cubicBezTo>
                  <a:cubicBezTo>
                    <a:pt x="1643450" y="1061882"/>
                    <a:pt x="1275551" y="1368154"/>
                    <a:pt x="821725" y="1368154"/>
                  </a:cubicBezTo>
                  <a:cubicBezTo>
                    <a:pt x="367899" y="1368154"/>
                    <a:pt x="0" y="1061882"/>
                    <a:pt x="0" y="684077"/>
                  </a:cubicBez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lIns="240678" tIns="200361" rIns="240678" bIns="200361" spcCol="1270" anchor="ctr"/>
            <a:lstStyle/>
            <a:p>
              <a:pPr algn="ctr" defTabSz="711200">
                <a:lnSpc>
                  <a:spcPct val="90000"/>
                </a:lnSpc>
                <a:spcAft>
                  <a:spcPct val="35000"/>
                </a:spcAft>
                <a:defRPr/>
              </a:pPr>
              <a:r>
                <a:rPr lang="en-US" sz="1600" dirty="0">
                  <a:latin typeface="Calibri" pitchFamily="34" charset="0"/>
                </a:rPr>
                <a:t>Static Constructors </a:t>
              </a:r>
            </a:p>
          </p:txBody>
        </p:sp>
      </p:grpSp>
    </p:spTree>
    <p:extLst>
      <p:ext uri="{BB962C8B-B14F-4D97-AF65-F5344CB8AC3E}">
        <p14:creationId xmlns:p14="http://schemas.microsoft.com/office/powerpoint/2010/main" val="21661382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2"/>
          <p:cNvSpPr>
            <a:spLocks noGrp="1"/>
          </p:cNvSpPr>
          <p:nvPr>
            <p:ph type="title"/>
          </p:nvPr>
        </p:nvSpPr>
        <p:spPr/>
        <p:txBody>
          <a:bodyPr/>
          <a:lstStyle/>
          <a:p>
            <a:pPr eaLnBrk="1" hangingPunct="1"/>
            <a:r>
              <a:rPr lang="en-US" altLang="en-US" smtClean="0">
                <a:latin typeface="Calibri" panose="020F0502020204030204" pitchFamily="34" charset="0"/>
              </a:rPr>
              <a:t>Static Constructors 1-2</a:t>
            </a:r>
            <a:endParaRPr lang="en-IN" altLang="en-US" smtClean="0">
              <a:latin typeface="Calibri" panose="020F0502020204030204" pitchFamily="34" charset="0"/>
            </a:endParaRPr>
          </a:p>
        </p:txBody>
      </p:sp>
      <p:sp>
        <p:nvSpPr>
          <p:cNvPr id="118787" name="Content Placeholder 2"/>
          <p:cNvSpPr>
            <a:spLocks noGrp="1"/>
          </p:cNvSpPr>
          <p:nvPr>
            <p:ph type="body" idx="1"/>
          </p:nvPr>
        </p:nvSpPr>
        <p:spPr/>
        <p:txBody>
          <a:bodyPr/>
          <a:lstStyle/>
          <a:p>
            <a:r>
              <a:rPr lang="en-US" altLang="en-US" sz="1600" dirty="0">
                <a:latin typeface="Calibri" panose="020F0502020204030204" pitchFamily="34" charset="0"/>
              </a:rPr>
              <a:t>The following figure illustrates the syntax </a:t>
            </a:r>
            <a:br>
              <a:rPr lang="en-US" altLang="en-US" sz="1600" dirty="0">
                <a:latin typeface="Calibri" panose="020F0502020204030204" pitchFamily="34" charset="0"/>
              </a:rPr>
            </a:br>
            <a:r>
              <a:rPr lang="en-US" altLang="en-US" sz="1600" dirty="0">
                <a:latin typeface="Calibri" panose="020F0502020204030204" pitchFamily="34" charset="0"/>
              </a:rPr>
              <a:t>for a static constructor:</a:t>
            </a:r>
          </a:p>
          <a:p>
            <a:endParaRPr lang="en-US" altLang="en-US" sz="1800" dirty="0">
              <a:latin typeface="Calibri" panose="020F0502020204030204" pitchFamily="34" charset="0"/>
            </a:endParaRPr>
          </a:p>
          <a:p>
            <a:endParaRPr lang="en-US" altLang="en-US" sz="1800" dirty="0">
              <a:latin typeface="Calibri" panose="020F0502020204030204" pitchFamily="34" charset="0"/>
            </a:endParaRPr>
          </a:p>
          <a:p>
            <a:endParaRPr lang="en-US" altLang="en-US" sz="1800" dirty="0">
              <a:latin typeface="Calibri" panose="020F0502020204030204" pitchFamily="34" charset="0"/>
            </a:endParaRPr>
          </a:p>
          <a:p>
            <a:r>
              <a:rPr lang="en-US" altLang="en-US" sz="1600" dirty="0">
                <a:latin typeface="Calibri" panose="020F0502020204030204" pitchFamily="34" charset="0"/>
              </a:rPr>
              <a:t>The following code shows how static constructors are created and invoked. </a:t>
            </a:r>
          </a:p>
          <a:p>
            <a:endParaRPr lang="en-US" altLang="en-US" sz="1600" dirty="0">
              <a:latin typeface="Calibri" panose="020F0502020204030204" pitchFamily="34" charset="0"/>
            </a:endParaRPr>
          </a:p>
          <a:p>
            <a:endParaRPr lang="en-US" altLang="en-US" sz="1800" dirty="0">
              <a:latin typeface="Calibri" panose="020F0502020204030204" pitchFamily="34" charset="0"/>
            </a:endParaRPr>
          </a:p>
          <a:p>
            <a:endParaRPr lang="en-US" altLang="en-US" sz="1800" dirty="0">
              <a:latin typeface="Calibri" panose="020F0502020204030204" pitchFamily="34" charset="0"/>
            </a:endParaRPr>
          </a:p>
          <a:p>
            <a:endParaRPr lang="en-US" altLang="en-US" sz="1800" dirty="0">
              <a:latin typeface="Calibri" panose="020F0502020204030204" pitchFamily="34" charset="0"/>
            </a:endParaRPr>
          </a:p>
          <a:p>
            <a:endParaRPr lang="en-US" altLang="en-US" sz="1800" dirty="0">
              <a:latin typeface="Calibri" panose="020F0502020204030204" pitchFamily="34" charset="0"/>
            </a:endParaRPr>
          </a:p>
          <a:p>
            <a:pPr>
              <a:buFont typeface="Wingdings" panose="05000000000000000000" pitchFamily="2" charset="2"/>
              <a:buNone/>
            </a:pPr>
            <a:endParaRPr lang="en-US" altLang="en-US" sz="1800" dirty="0">
              <a:latin typeface="Calibri" panose="020F0502020204030204" pitchFamily="34" charset="0"/>
            </a:endParaRPr>
          </a:p>
          <a:p>
            <a:endParaRPr lang="en-US" altLang="en-US" sz="1800" dirty="0">
              <a:latin typeface="Calibri" panose="020F0502020204030204" pitchFamily="34" charset="0"/>
            </a:endParaRPr>
          </a:p>
          <a:p>
            <a:endParaRPr lang="en-US" altLang="en-US" sz="1800" dirty="0">
              <a:latin typeface="Calibri" panose="020F0502020204030204" pitchFamily="34" charset="0"/>
            </a:endParaRPr>
          </a:p>
          <a:p>
            <a:endParaRPr lang="en-US" altLang="en-US" sz="1800" dirty="0">
              <a:latin typeface="Calibri" panose="020F0502020204030204" pitchFamily="34" charset="0"/>
            </a:endParaRPr>
          </a:p>
          <a:p>
            <a:endParaRPr lang="en-US" altLang="en-US" sz="1800" dirty="0">
              <a:latin typeface="Calibri" panose="020F0502020204030204" pitchFamily="34" charset="0"/>
            </a:endParaRPr>
          </a:p>
          <a:p>
            <a:endParaRPr lang="en-US" altLang="en-US" sz="1800" dirty="0">
              <a:latin typeface="Calibri" panose="020F0502020204030204" pitchFamily="34" charset="0"/>
            </a:endParaRPr>
          </a:p>
          <a:p>
            <a:endParaRPr lang="en-US" altLang="en-US" sz="1800" dirty="0">
              <a:latin typeface="Calibri" panose="020F0502020204030204" pitchFamily="34" charset="0"/>
            </a:endParaRPr>
          </a:p>
          <a:p>
            <a:endParaRPr lang="en-US" altLang="en-US" sz="1800" dirty="0">
              <a:latin typeface="Calibri" panose="020F0502020204030204" pitchFamily="34" charset="0"/>
            </a:endParaRPr>
          </a:p>
          <a:p>
            <a:endParaRPr lang="en-US" altLang="en-US" sz="1800" dirty="0">
              <a:latin typeface="Calibri" panose="020F0502020204030204" pitchFamily="34" charset="0"/>
            </a:endParaRPr>
          </a:p>
          <a:p>
            <a:pPr algn="ctr"/>
            <a:endParaRPr lang="en-US" altLang="en-US" sz="1800" dirty="0">
              <a:latin typeface="Calibri" panose="020F0502020204030204" pitchFamily="34" charset="0"/>
            </a:endParaRPr>
          </a:p>
          <a:p>
            <a:pPr>
              <a:buFont typeface="Wingdings" panose="05000000000000000000" pitchFamily="2" charset="2"/>
              <a:buNone/>
            </a:pPr>
            <a:endParaRPr lang="en-US" altLang="en-US" sz="1800" dirty="0">
              <a:latin typeface="Calibri" panose="020F0502020204030204" pitchFamily="34" charset="0"/>
            </a:endParaRPr>
          </a:p>
          <a:p>
            <a:endParaRPr lang="en-US" altLang="en-US" sz="1800" dirty="0">
              <a:latin typeface="Calibri" panose="020F0502020204030204" pitchFamily="34" charset="0"/>
            </a:endParaRPr>
          </a:p>
          <a:p>
            <a:endParaRPr lang="en-US" altLang="en-US" sz="1800" dirty="0">
              <a:latin typeface="Calibri" panose="020F0502020204030204" pitchFamily="34" charset="0"/>
            </a:endParaRPr>
          </a:p>
          <a:p>
            <a:endParaRPr lang="en-GB" altLang="en-US" sz="1800" dirty="0">
              <a:latin typeface="Calibri" panose="020F0502020204030204" pitchFamily="34" charset="0"/>
            </a:endParaRPr>
          </a:p>
          <a:p>
            <a:r>
              <a:rPr lang="en-GB" altLang="en-US" sz="1800" dirty="0">
                <a:latin typeface="Calibri" panose="020F0502020204030204" pitchFamily="34" charset="0"/>
              </a:rPr>
              <a:t>1</a:t>
            </a:r>
          </a:p>
        </p:txBody>
      </p:sp>
      <p:sp>
        <p:nvSpPr>
          <p:cNvPr id="118788"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3B584BC4-ED68-4A93-A0A9-16C1D2C0A186}" type="slidenum">
              <a:rPr lang="en-IN" altLang="en-US" sz="1200">
                <a:solidFill>
                  <a:schemeClr val="bg1"/>
                </a:solidFill>
                <a:latin typeface="Calibri" panose="020F0502020204030204" pitchFamily="34" charset="0"/>
              </a:rPr>
              <a:pPr>
                <a:spcBef>
                  <a:spcPct val="50000"/>
                </a:spcBef>
                <a:buClrTx/>
                <a:buSzTx/>
                <a:buFontTx/>
                <a:buNone/>
              </a:pPr>
              <a:t>57</a:t>
            </a:fld>
            <a:endParaRPr lang="en-IN" altLang="en-US" sz="1200">
              <a:solidFill>
                <a:schemeClr val="bg1"/>
              </a:solidFill>
              <a:latin typeface="Calibri" panose="020F0502020204030204" pitchFamily="34" charset="0"/>
            </a:endParaRPr>
          </a:p>
        </p:txBody>
      </p:sp>
      <p:sp>
        <p:nvSpPr>
          <p:cNvPr id="118789" name="Footer Placeholder 8"/>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pic>
        <p:nvPicPr>
          <p:cNvPr id="118793" name="Picture 5" descr="Capture616.PNG"/>
          <p:cNvPicPr>
            <a:picLocks noChangeAspect="1" noChangeArrowheads="1"/>
          </p:cNvPicPr>
          <p:nvPr/>
        </p:nvPicPr>
        <p:blipFill>
          <a:blip r:embed="rId3">
            <a:extLst>
              <a:ext uri="{28A0092B-C50C-407E-A947-70E740481C1C}">
                <a14:useLocalDpi xmlns:a14="http://schemas.microsoft.com/office/drawing/2010/main" val="0"/>
              </a:ext>
            </a:extLst>
          </a:blip>
          <a:srcRect t="11649" b="14575"/>
          <a:stretch>
            <a:fillRect/>
          </a:stretch>
        </p:blipFill>
        <p:spPr bwMode="auto">
          <a:xfrm>
            <a:off x="5638800" y="914400"/>
            <a:ext cx="444023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94" name="Text Box 6"/>
          <p:cNvSpPr txBox="1">
            <a:spLocks noChangeArrowheads="1"/>
          </p:cNvSpPr>
          <p:nvPr/>
        </p:nvSpPr>
        <p:spPr bwMode="auto">
          <a:xfrm>
            <a:off x="2209800" y="3124200"/>
            <a:ext cx="7239000" cy="31242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800">
                <a:latin typeface="Courier New" panose="02070309020205020404" pitchFamily="49" charset="0"/>
              </a:rPr>
              <a:t>using System;</a:t>
            </a:r>
          </a:p>
          <a:p>
            <a:pPr eaLnBrk="1" hangingPunct="1">
              <a:lnSpc>
                <a:spcPct val="70000"/>
              </a:lnSpc>
              <a:spcBef>
                <a:spcPct val="50000"/>
              </a:spcBef>
              <a:buClrTx/>
              <a:buSzTx/>
              <a:buFontTx/>
              <a:buNone/>
            </a:pPr>
            <a:r>
              <a:rPr lang="en-US" altLang="en-US" sz="800">
                <a:latin typeface="Courier New" panose="02070309020205020404" pitchFamily="49" charset="0"/>
              </a:rPr>
              <a:t> </a:t>
            </a:r>
          </a:p>
          <a:p>
            <a:pPr eaLnBrk="1" hangingPunct="1">
              <a:lnSpc>
                <a:spcPct val="70000"/>
              </a:lnSpc>
              <a:spcBef>
                <a:spcPct val="50000"/>
              </a:spcBef>
              <a:buClrTx/>
              <a:buSzTx/>
              <a:buFontTx/>
              <a:buNone/>
            </a:pPr>
            <a:r>
              <a:rPr lang="en-US" altLang="en-US" sz="800">
                <a:latin typeface="Courier New" panose="02070309020205020404" pitchFamily="49" charset="0"/>
              </a:rPr>
              <a:t>class Multiplication</a:t>
            </a:r>
          </a:p>
          <a:p>
            <a:pPr eaLnBrk="1" hangingPunct="1">
              <a:lnSpc>
                <a:spcPct val="70000"/>
              </a:lnSpc>
              <a:spcBef>
                <a:spcPct val="50000"/>
              </a:spcBef>
              <a:buClrTx/>
              <a:buSzTx/>
              <a:buFontTx/>
              <a:buNone/>
            </a:pPr>
            <a:r>
              <a:rPr lang="en-US" altLang="en-US" sz="800">
                <a:latin typeface="Courier New" panose="02070309020205020404" pitchFamily="49" charset="0"/>
              </a:rPr>
              <a:t>{ </a:t>
            </a:r>
          </a:p>
          <a:p>
            <a:pPr eaLnBrk="1" hangingPunct="1">
              <a:lnSpc>
                <a:spcPct val="70000"/>
              </a:lnSpc>
              <a:spcBef>
                <a:spcPct val="50000"/>
              </a:spcBef>
              <a:buClrTx/>
              <a:buSzTx/>
              <a:buFontTx/>
              <a:buNone/>
            </a:pPr>
            <a:r>
              <a:rPr lang="en-US" altLang="en-US" sz="800">
                <a:latin typeface="Courier New" panose="02070309020205020404" pitchFamily="49" charset="0"/>
              </a:rPr>
              <a:t>staticint _valueOne = 10; </a:t>
            </a:r>
          </a:p>
          <a:p>
            <a:pPr eaLnBrk="1" hangingPunct="1">
              <a:lnSpc>
                <a:spcPct val="70000"/>
              </a:lnSpc>
              <a:spcBef>
                <a:spcPct val="50000"/>
              </a:spcBef>
              <a:buClrTx/>
              <a:buSzTx/>
              <a:buFontTx/>
              <a:buNone/>
            </a:pPr>
            <a:r>
              <a:rPr lang="en-US" altLang="en-US" sz="800">
                <a:latin typeface="Courier New" panose="02070309020205020404" pitchFamily="49" charset="0"/>
              </a:rPr>
              <a:t>staticint _product; </a:t>
            </a:r>
          </a:p>
          <a:p>
            <a:pPr eaLnBrk="1" hangingPunct="1">
              <a:lnSpc>
                <a:spcPct val="70000"/>
              </a:lnSpc>
              <a:spcBef>
                <a:spcPct val="50000"/>
              </a:spcBef>
              <a:buClrTx/>
              <a:buSzTx/>
              <a:buFontTx/>
              <a:buNone/>
            </a:pPr>
            <a:r>
              <a:rPr lang="en-US" altLang="en-US" sz="800">
                <a:latin typeface="Courier New" panose="02070309020205020404" pitchFamily="49" charset="0"/>
              </a:rPr>
              <a:t>static Multiplication() </a:t>
            </a:r>
          </a:p>
          <a:p>
            <a:pPr eaLnBrk="1" hangingPunct="1">
              <a:lnSpc>
                <a:spcPct val="70000"/>
              </a:lnSpc>
              <a:spcBef>
                <a:spcPct val="50000"/>
              </a:spcBef>
              <a:buClrTx/>
              <a:buSzTx/>
              <a:buFontTx/>
              <a:buNone/>
            </a:pPr>
            <a:r>
              <a:rPr lang="en-US" altLang="en-US" sz="800">
                <a:latin typeface="Courier New" panose="02070309020205020404" pitchFamily="49" charset="0"/>
              </a:rPr>
              <a:t>{ </a:t>
            </a:r>
          </a:p>
          <a:p>
            <a:pPr eaLnBrk="1" hangingPunct="1">
              <a:lnSpc>
                <a:spcPct val="70000"/>
              </a:lnSpc>
              <a:spcBef>
                <a:spcPct val="50000"/>
              </a:spcBef>
              <a:buClrTx/>
              <a:buSzTx/>
              <a:buFontTx/>
              <a:buNone/>
            </a:pPr>
            <a:r>
              <a:rPr lang="en-US" altLang="en-US" sz="800">
                <a:latin typeface="Courier New" panose="02070309020205020404" pitchFamily="49" charset="0"/>
              </a:rPr>
              <a:t>Console.WriteLine(“Static Constructor initialized”); </a:t>
            </a:r>
          </a:p>
          <a:p>
            <a:pPr eaLnBrk="1" hangingPunct="1">
              <a:lnSpc>
                <a:spcPct val="70000"/>
              </a:lnSpc>
              <a:spcBef>
                <a:spcPct val="50000"/>
              </a:spcBef>
              <a:buClrTx/>
              <a:buSzTx/>
              <a:buFontTx/>
              <a:buNone/>
            </a:pPr>
            <a:r>
              <a:rPr lang="en-US" altLang="en-US" sz="800">
                <a:latin typeface="Courier New" panose="02070309020205020404" pitchFamily="49" charset="0"/>
              </a:rPr>
              <a:t>_product = _valueOne * _valueOne; </a:t>
            </a:r>
          </a:p>
          <a:p>
            <a:pPr eaLnBrk="1" hangingPunct="1">
              <a:lnSpc>
                <a:spcPct val="70000"/>
              </a:lnSpc>
              <a:spcBef>
                <a:spcPct val="50000"/>
              </a:spcBef>
              <a:buClrTx/>
              <a:buSzTx/>
              <a:buFontTx/>
              <a:buNone/>
            </a:pPr>
            <a:r>
              <a:rPr lang="en-US" altLang="en-US" sz="800">
                <a:latin typeface="Courier New" panose="02070309020205020404" pitchFamily="49" charset="0"/>
              </a:rPr>
              <a:t>}</a:t>
            </a:r>
          </a:p>
          <a:p>
            <a:pPr eaLnBrk="1" hangingPunct="1">
              <a:lnSpc>
                <a:spcPct val="70000"/>
              </a:lnSpc>
              <a:spcBef>
                <a:spcPct val="50000"/>
              </a:spcBef>
              <a:buClrTx/>
              <a:buSzTx/>
              <a:buFontTx/>
              <a:buNone/>
            </a:pPr>
            <a:r>
              <a:rPr lang="en-US" altLang="en-US" sz="800">
                <a:latin typeface="Courier New" panose="02070309020205020404" pitchFamily="49" charset="0"/>
              </a:rPr>
              <a:t>public static void Method() </a:t>
            </a:r>
          </a:p>
          <a:p>
            <a:pPr eaLnBrk="1" hangingPunct="1">
              <a:lnSpc>
                <a:spcPct val="70000"/>
              </a:lnSpc>
              <a:spcBef>
                <a:spcPct val="50000"/>
              </a:spcBef>
              <a:buClrTx/>
              <a:buSzTx/>
              <a:buFontTx/>
              <a:buNone/>
            </a:pPr>
            <a:r>
              <a:rPr lang="en-US" altLang="en-US" sz="800">
                <a:latin typeface="Courier New" panose="02070309020205020404" pitchFamily="49" charset="0"/>
              </a:rPr>
              <a:t>{ </a:t>
            </a:r>
          </a:p>
          <a:p>
            <a:pPr eaLnBrk="1" hangingPunct="1">
              <a:lnSpc>
                <a:spcPct val="70000"/>
              </a:lnSpc>
              <a:spcBef>
                <a:spcPct val="50000"/>
              </a:spcBef>
              <a:buClrTx/>
              <a:buSzTx/>
              <a:buFontTx/>
              <a:buNone/>
            </a:pPr>
            <a:r>
              <a:rPr lang="en-US" altLang="en-US" sz="800">
                <a:latin typeface="Courier New" panose="02070309020205020404" pitchFamily="49" charset="0"/>
              </a:rPr>
              <a:t>Console.WriteLine(“Value of product = “ + _product); </a:t>
            </a:r>
          </a:p>
          <a:p>
            <a:pPr eaLnBrk="1" hangingPunct="1">
              <a:lnSpc>
                <a:spcPct val="70000"/>
              </a:lnSpc>
              <a:spcBef>
                <a:spcPct val="50000"/>
              </a:spcBef>
              <a:buClrTx/>
              <a:buSzTx/>
              <a:buFontTx/>
              <a:buNone/>
            </a:pPr>
            <a:endParaRPr lang="en-US" altLang="en-US" sz="800">
              <a:latin typeface="Courier New" panose="02070309020205020404" pitchFamily="49" charset="0"/>
            </a:endParaRPr>
          </a:p>
          <a:p>
            <a:pPr eaLnBrk="1" hangingPunct="1">
              <a:lnSpc>
                <a:spcPct val="70000"/>
              </a:lnSpc>
              <a:spcBef>
                <a:spcPct val="50000"/>
              </a:spcBef>
              <a:buClrTx/>
              <a:buSzTx/>
              <a:buFontTx/>
              <a:buNone/>
            </a:pPr>
            <a:r>
              <a:rPr lang="en-US" altLang="en-US" sz="800">
                <a:latin typeface="Courier New" panose="02070309020205020404" pitchFamily="49" charset="0"/>
              </a:rPr>
              <a:t>} </a:t>
            </a:r>
          </a:p>
          <a:p>
            <a:pPr eaLnBrk="1" hangingPunct="1">
              <a:lnSpc>
                <a:spcPct val="70000"/>
              </a:lnSpc>
              <a:spcBef>
                <a:spcPct val="50000"/>
              </a:spcBef>
              <a:buClrTx/>
              <a:buSzTx/>
              <a:buFontTx/>
              <a:buNone/>
            </a:pPr>
            <a:r>
              <a:rPr lang="en-US" altLang="en-US" sz="800">
                <a:latin typeface="Courier New" panose="02070309020205020404" pitchFamily="49" charset="0"/>
              </a:rPr>
              <a:t>static void Main(string[] args) </a:t>
            </a:r>
          </a:p>
          <a:p>
            <a:pPr eaLnBrk="1" hangingPunct="1">
              <a:lnSpc>
                <a:spcPct val="70000"/>
              </a:lnSpc>
              <a:spcBef>
                <a:spcPct val="50000"/>
              </a:spcBef>
              <a:buClrTx/>
              <a:buSzTx/>
              <a:buFontTx/>
              <a:buNone/>
            </a:pPr>
            <a:r>
              <a:rPr lang="en-US" altLang="en-US" sz="800">
                <a:latin typeface="Courier New" panose="02070309020205020404" pitchFamily="49" charset="0"/>
              </a:rPr>
              <a:t>{ </a:t>
            </a:r>
          </a:p>
          <a:p>
            <a:pPr eaLnBrk="1" hangingPunct="1">
              <a:lnSpc>
                <a:spcPct val="70000"/>
              </a:lnSpc>
              <a:spcBef>
                <a:spcPct val="50000"/>
              </a:spcBef>
              <a:buClrTx/>
              <a:buSzTx/>
              <a:buFontTx/>
              <a:buNone/>
            </a:pPr>
            <a:r>
              <a:rPr lang="en-US" altLang="en-US" sz="800">
                <a:latin typeface="Courier New" panose="02070309020205020404" pitchFamily="49" charset="0"/>
              </a:rPr>
              <a:t>Multiplication.Method(); </a:t>
            </a:r>
          </a:p>
          <a:p>
            <a:pPr eaLnBrk="1" hangingPunct="1">
              <a:lnSpc>
                <a:spcPct val="70000"/>
              </a:lnSpc>
              <a:spcBef>
                <a:spcPct val="50000"/>
              </a:spcBef>
              <a:buClrTx/>
              <a:buSzTx/>
              <a:buFontTx/>
              <a:buNone/>
            </a:pPr>
            <a:r>
              <a:rPr lang="en-US" altLang="en-US" sz="800">
                <a:latin typeface="Courier New" panose="02070309020205020404" pitchFamily="49" charset="0"/>
              </a:rPr>
              <a:t>}</a:t>
            </a:r>
          </a:p>
          <a:p>
            <a:pPr eaLnBrk="1" hangingPunct="1">
              <a:lnSpc>
                <a:spcPct val="70000"/>
              </a:lnSpc>
              <a:spcBef>
                <a:spcPct val="50000"/>
              </a:spcBef>
              <a:buClrTx/>
              <a:buSzTx/>
              <a:buFontTx/>
              <a:buNone/>
            </a:pPr>
            <a:r>
              <a:rPr lang="en-US" altLang="en-US" sz="800">
                <a:latin typeface="Courier New" panose="02070309020205020404" pitchFamily="49" charset="0"/>
              </a:rPr>
              <a:t>}</a:t>
            </a:r>
          </a:p>
          <a:p>
            <a:pPr eaLnBrk="1" hangingPunct="1">
              <a:lnSpc>
                <a:spcPct val="70000"/>
              </a:lnSpc>
              <a:spcBef>
                <a:spcPct val="50000"/>
              </a:spcBef>
              <a:buClrTx/>
              <a:buSzTx/>
              <a:buFontTx/>
              <a:buNone/>
            </a:pPr>
            <a:endParaRPr lang="en-US" altLang="en-US" sz="1600">
              <a:latin typeface="Courier New" panose="02070309020205020404" pitchFamily="49" charset="0"/>
            </a:endParaRPr>
          </a:p>
          <a:p>
            <a:pPr eaLnBrk="1" hangingPunct="1">
              <a:lnSpc>
                <a:spcPct val="70000"/>
              </a:lnSpc>
              <a:spcBef>
                <a:spcPct val="50000"/>
              </a:spcBef>
              <a:buClrTx/>
              <a:buSzTx/>
              <a:buFontTx/>
              <a:buNone/>
            </a:pPr>
            <a:endParaRPr lang="en-US" altLang="en-US" sz="1600">
              <a:latin typeface="Courier New" panose="02070309020205020404" pitchFamily="49" charset="0"/>
            </a:endParaRPr>
          </a:p>
        </p:txBody>
      </p:sp>
      <p:sp>
        <p:nvSpPr>
          <p:cNvPr id="118795" name="Text Box 4"/>
          <p:cNvSpPr txBox="1">
            <a:spLocks noChangeArrowheads="1"/>
          </p:cNvSpPr>
          <p:nvPr/>
        </p:nvSpPr>
        <p:spPr bwMode="auto">
          <a:xfrm>
            <a:off x="772886" y="3124200"/>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8707065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2"/>
          <p:cNvSpPr>
            <a:spLocks noGrp="1"/>
          </p:cNvSpPr>
          <p:nvPr>
            <p:ph type="title"/>
          </p:nvPr>
        </p:nvSpPr>
        <p:spPr/>
        <p:txBody>
          <a:bodyPr/>
          <a:lstStyle/>
          <a:p>
            <a:pPr eaLnBrk="1" hangingPunct="1"/>
            <a:r>
              <a:rPr lang="en-US" altLang="en-US" smtClean="0">
                <a:latin typeface="Calibri" panose="020F0502020204030204" pitchFamily="34" charset="0"/>
              </a:rPr>
              <a:t>Static Constructors 2-2</a:t>
            </a:r>
            <a:endParaRPr lang="en-IN" altLang="en-US" smtClean="0">
              <a:latin typeface="Calibri" panose="020F0502020204030204" pitchFamily="34" charset="0"/>
            </a:endParaRPr>
          </a:p>
        </p:txBody>
      </p:sp>
      <p:sp>
        <p:nvSpPr>
          <p:cNvPr id="120835" name="Content Placeholder 2"/>
          <p:cNvSpPr>
            <a:spLocks noGrp="1"/>
          </p:cNvSpPr>
          <p:nvPr>
            <p:ph type="body" idx="1"/>
          </p:nvPr>
        </p:nvSpPr>
        <p:spPr/>
        <p:txBody>
          <a:bodyPr/>
          <a:lstStyle/>
          <a:p>
            <a:r>
              <a:rPr lang="en-US" altLang="en-US" sz="2400">
                <a:latin typeface="Calibri" panose="020F0502020204030204" pitchFamily="34" charset="0"/>
              </a:rPr>
              <a:t>In the code: </a:t>
            </a:r>
          </a:p>
          <a:p>
            <a:pPr lvl="1"/>
            <a:r>
              <a:rPr lang="en-US" altLang="en-US" sz="2000">
                <a:latin typeface="Calibri" panose="020F0502020204030204" pitchFamily="34" charset="0"/>
              </a:rPr>
              <a:t>The static constructor </a:t>
            </a:r>
            <a:r>
              <a:rPr lang="en-US" altLang="en-US" sz="2000" b="1">
                <a:latin typeface="Courier New" panose="02070309020205020404" pitchFamily="49" charset="0"/>
                <a:cs typeface="Courier New" panose="02070309020205020404" pitchFamily="49" charset="0"/>
              </a:rPr>
              <a:t>Multiplication() </a:t>
            </a:r>
            <a:r>
              <a:rPr lang="en-US" altLang="en-US" sz="2000">
                <a:latin typeface="Calibri" panose="020F0502020204030204" pitchFamily="34" charset="0"/>
              </a:rPr>
              <a:t>is used to initialize the static variable </a:t>
            </a:r>
            <a:r>
              <a:rPr lang="en-US" altLang="en-US" sz="2000" b="1">
                <a:latin typeface="Courier New" panose="02070309020205020404" pitchFamily="49" charset="0"/>
                <a:cs typeface="Courier New" panose="02070309020205020404" pitchFamily="49" charset="0"/>
              </a:rPr>
              <a:t>_product</a:t>
            </a:r>
            <a:r>
              <a:rPr lang="en-US" altLang="en-US" sz="2000">
                <a:latin typeface="Calibri" panose="020F0502020204030204" pitchFamily="34" charset="0"/>
              </a:rPr>
              <a:t>. </a:t>
            </a:r>
          </a:p>
          <a:p>
            <a:pPr lvl="1"/>
            <a:r>
              <a:rPr lang="en-US" altLang="en-US" sz="2000">
                <a:latin typeface="Calibri" panose="020F0502020204030204" pitchFamily="34" charset="0"/>
              </a:rPr>
              <a:t>Here, the static constructor is invoked before the static method </a:t>
            </a:r>
            <a:r>
              <a:rPr lang="en-US" altLang="en-US" sz="2000" b="1">
                <a:latin typeface="Courier New" panose="02070309020205020404" pitchFamily="49" charset="0"/>
                <a:cs typeface="Courier New" panose="02070309020205020404" pitchFamily="49" charset="0"/>
              </a:rPr>
              <a:t>Method() </a:t>
            </a:r>
            <a:r>
              <a:rPr lang="en-US" altLang="en-US" sz="2000">
                <a:latin typeface="Calibri" panose="020F0502020204030204" pitchFamily="34" charset="0"/>
              </a:rPr>
              <a:t>is called from the </a:t>
            </a:r>
            <a:r>
              <a:rPr lang="en-US" altLang="en-US" sz="2000">
                <a:latin typeface="Courier New" panose="02070309020205020404" pitchFamily="49" charset="0"/>
                <a:cs typeface="Courier New" panose="02070309020205020404" pitchFamily="49" charset="0"/>
              </a:rPr>
              <a:t>Main() </a:t>
            </a:r>
            <a:r>
              <a:rPr lang="en-US" altLang="en-US" sz="2000">
                <a:latin typeface="Calibri" panose="020F0502020204030204" pitchFamily="34" charset="0"/>
              </a:rPr>
              <a:t>method.</a:t>
            </a: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pPr algn="ctr">
              <a:buFont typeface="Wingdings" panose="05000000000000000000" pitchFamily="2" charset="2"/>
              <a:buNone/>
            </a:pPr>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pPr>
              <a:buFont typeface="Wingdings" panose="05000000000000000000" pitchFamily="2" charset="2"/>
              <a:buNone/>
            </a:pPr>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pPr algn="ctr"/>
            <a:endParaRPr lang="en-US" altLang="en-US" sz="1800">
              <a:latin typeface="Calibri" panose="020F0502020204030204" pitchFamily="34" charset="0"/>
            </a:endParaRPr>
          </a:p>
          <a:p>
            <a:pPr>
              <a:buFont typeface="Wingdings" panose="05000000000000000000" pitchFamily="2" charset="2"/>
              <a:buNone/>
            </a:pPr>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GB" altLang="en-US" sz="1800">
              <a:latin typeface="Calibri" panose="020F0502020204030204" pitchFamily="34" charset="0"/>
            </a:endParaRPr>
          </a:p>
          <a:p>
            <a:endParaRPr lang="en-GB" altLang="en-US" sz="1800">
              <a:latin typeface="Calibri" panose="020F0502020204030204" pitchFamily="34" charset="0"/>
            </a:endParaRPr>
          </a:p>
        </p:txBody>
      </p:sp>
      <p:sp>
        <p:nvSpPr>
          <p:cNvPr id="120836"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63FB23B4-1B72-41BD-93F6-BD123AACE9CD}" type="slidenum">
              <a:rPr lang="en-IN" altLang="en-US" sz="1200">
                <a:solidFill>
                  <a:schemeClr val="bg1"/>
                </a:solidFill>
                <a:latin typeface="Calibri" panose="020F0502020204030204" pitchFamily="34" charset="0"/>
              </a:rPr>
              <a:pPr>
                <a:spcBef>
                  <a:spcPct val="50000"/>
                </a:spcBef>
                <a:buClrTx/>
                <a:buSzTx/>
                <a:buFontTx/>
                <a:buNone/>
              </a:pPr>
              <a:t>58</a:t>
            </a:fld>
            <a:endParaRPr lang="en-IN" altLang="en-US" sz="1200">
              <a:solidFill>
                <a:schemeClr val="bg1"/>
              </a:solidFill>
              <a:latin typeface="Calibri" panose="020F0502020204030204" pitchFamily="34" charset="0"/>
            </a:endParaRPr>
          </a:p>
        </p:txBody>
      </p:sp>
      <p:sp>
        <p:nvSpPr>
          <p:cNvPr id="120837"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86025" name="Content Placeholder 2"/>
          <p:cNvSpPr txBox="1">
            <a:spLocks/>
          </p:cNvSpPr>
          <p:nvPr/>
        </p:nvSpPr>
        <p:spPr bwMode="auto">
          <a:xfrm>
            <a:off x="1981200" y="2865438"/>
            <a:ext cx="8229600" cy="4525962"/>
          </a:xfrm>
          <a:prstGeom prst="rect">
            <a:avLst/>
          </a:prstGeom>
          <a:noFill/>
          <a:ln w="9525">
            <a:noFill/>
            <a:miter lim="800000"/>
            <a:headEnd/>
            <a:tailEnd/>
          </a:ln>
        </p:spPr>
        <p:txBody>
          <a:bodyPr/>
          <a:lstStyle/>
          <a:p>
            <a:pPr marL="342900" indent="-342900">
              <a:spcBef>
                <a:spcPct val="20000"/>
              </a:spcBef>
              <a:buClr>
                <a:srgbClr val="004E4C"/>
              </a:buClr>
              <a:buSzPct val="50000"/>
              <a:defRPr/>
            </a:pPr>
            <a:r>
              <a:rPr lang="en-US" sz="1800" dirty="0">
                <a:cs typeface="Courier New" pitchFamily="49" charset="0"/>
              </a:rPr>
              <a:t>    </a:t>
            </a:r>
          </a:p>
          <a:p>
            <a:pPr marL="342900" indent="-342900">
              <a:spcBef>
                <a:spcPct val="20000"/>
              </a:spcBef>
              <a:buClr>
                <a:srgbClr val="004E4C"/>
              </a:buClr>
              <a:buSzPct val="50000"/>
              <a:defRPr/>
            </a:pPr>
            <a:r>
              <a:rPr lang="en-US" sz="1800" dirty="0">
                <a:cs typeface="Courier New" pitchFamily="49" charset="0"/>
              </a:rPr>
              <a:t> Static Constructor initialized</a:t>
            </a:r>
          </a:p>
          <a:p>
            <a:pPr marL="174625" indent="-174625">
              <a:spcBef>
                <a:spcPct val="20000"/>
              </a:spcBef>
              <a:buClr>
                <a:srgbClr val="004E4C"/>
              </a:buClr>
              <a:buSzPct val="50000"/>
              <a:defRPr/>
            </a:pPr>
            <a:r>
              <a:rPr lang="en-US" sz="1800" dirty="0">
                <a:cs typeface="Courier New" pitchFamily="49" charset="0"/>
              </a:rPr>
              <a:t> Value of product = 100</a:t>
            </a:r>
          </a:p>
          <a:p>
            <a:pPr marL="342900" indent="-342900">
              <a:spcBef>
                <a:spcPct val="20000"/>
              </a:spcBef>
              <a:buClr>
                <a:srgbClr val="004E4C"/>
              </a:buClr>
              <a:buSzPct val="50000"/>
              <a:buFont typeface="Wingdings" pitchFamily="2" charset="2"/>
              <a:buChar char="u"/>
              <a:defRPr/>
            </a:pPr>
            <a:endParaRPr lang="en-US" sz="1800" dirty="0">
              <a:latin typeface="Calibri" pitchFamily="34" charset="0"/>
            </a:endParaRPr>
          </a:p>
          <a:p>
            <a:pPr marL="342900" indent="-342900">
              <a:spcBef>
                <a:spcPct val="20000"/>
              </a:spcBef>
              <a:buClr>
                <a:srgbClr val="004E4C"/>
              </a:buClr>
              <a:buSzPct val="50000"/>
              <a:buFont typeface="Wingdings" pitchFamily="2" charset="2"/>
              <a:buChar char="u"/>
              <a:defRPr/>
            </a:pPr>
            <a:endParaRPr lang="en-US" sz="1800" dirty="0">
              <a:latin typeface="Calibri" pitchFamily="34" charset="0"/>
            </a:endParaRPr>
          </a:p>
          <a:p>
            <a:pPr marL="342900" indent="-342900">
              <a:spcBef>
                <a:spcPct val="20000"/>
              </a:spcBef>
              <a:buClr>
                <a:srgbClr val="004E4C"/>
              </a:buClr>
              <a:buSzPct val="50000"/>
              <a:buFont typeface="Wingdings" pitchFamily="2" charset="2"/>
              <a:buChar char="u"/>
              <a:defRPr/>
            </a:pPr>
            <a:endParaRPr lang="en-US" sz="1800" dirty="0">
              <a:latin typeface="Calibri" pitchFamily="34" charset="0"/>
            </a:endParaRPr>
          </a:p>
          <a:p>
            <a:pPr marL="342900" indent="-342900">
              <a:spcBef>
                <a:spcPct val="20000"/>
              </a:spcBef>
              <a:buClr>
                <a:srgbClr val="004E4C"/>
              </a:buClr>
              <a:buSzPct val="50000"/>
              <a:buFont typeface="Wingdings" pitchFamily="2" charset="2"/>
              <a:buChar char="u"/>
              <a:defRPr/>
            </a:pPr>
            <a:endParaRPr lang="en-US" sz="1800" dirty="0">
              <a:latin typeface="Calibri" pitchFamily="34" charset="0"/>
            </a:endParaRPr>
          </a:p>
          <a:p>
            <a:pPr marL="342900" indent="-342900">
              <a:spcBef>
                <a:spcPct val="20000"/>
              </a:spcBef>
              <a:buClr>
                <a:srgbClr val="004E4C"/>
              </a:buClr>
              <a:buSzPct val="50000"/>
              <a:buFont typeface="Wingdings" pitchFamily="2" charset="2"/>
              <a:buChar char="u"/>
              <a:defRPr/>
            </a:pPr>
            <a:endParaRPr lang="en-US" sz="1800" dirty="0">
              <a:latin typeface="Calibri" pitchFamily="34" charset="0"/>
            </a:endParaRPr>
          </a:p>
          <a:p>
            <a:pPr marL="342900" indent="-342900" algn="ctr">
              <a:spcBef>
                <a:spcPct val="20000"/>
              </a:spcBef>
              <a:buClr>
                <a:srgbClr val="004E4C"/>
              </a:buClr>
              <a:buSzPct val="50000"/>
              <a:defRPr/>
            </a:pPr>
            <a:endParaRPr lang="en-US" sz="1800" dirty="0">
              <a:latin typeface="Calibri" pitchFamily="34" charset="0"/>
            </a:endParaRPr>
          </a:p>
          <a:p>
            <a:pPr marL="342900" indent="-342900">
              <a:spcBef>
                <a:spcPct val="20000"/>
              </a:spcBef>
              <a:buClr>
                <a:srgbClr val="004E4C"/>
              </a:buClr>
              <a:buSzPct val="50000"/>
              <a:buFont typeface="Wingdings" pitchFamily="2" charset="2"/>
              <a:buChar char="u"/>
              <a:defRPr/>
            </a:pPr>
            <a:endParaRPr lang="en-US" sz="1800" dirty="0">
              <a:latin typeface="Calibri" pitchFamily="34" charset="0"/>
            </a:endParaRPr>
          </a:p>
          <a:p>
            <a:pPr marL="342900" indent="-342900">
              <a:spcBef>
                <a:spcPct val="20000"/>
              </a:spcBef>
              <a:buClr>
                <a:srgbClr val="004E4C"/>
              </a:buClr>
              <a:buSzPct val="50000"/>
              <a:buFont typeface="Wingdings" pitchFamily="2" charset="2"/>
              <a:buChar char="u"/>
              <a:defRPr/>
            </a:pPr>
            <a:endParaRPr lang="en-US" sz="1800" dirty="0">
              <a:latin typeface="Calibri" pitchFamily="34" charset="0"/>
            </a:endParaRPr>
          </a:p>
          <a:p>
            <a:pPr marL="342900" indent="-342900">
              <a:spcBef>
                <a:spcPct val="20000"/>
              </a:spcBef>
              <a:buClr>
                <a:srgbClr val="004E4C"/>
              </a:buClr>
              <a:buSzPct val="50000"/>
              <a:buFont typeface="Wingdings" pitchFamily="2" charset="2"/>
              <a:buChar char="u"/>
              <a:defRPr/>
            </a:pPr>
            <a:endParaRPr lang="en-US" sz="1800" dirty="0">
              <a:latin typeface="Calibri" pitchFamily="34" charset="0"/>
            </a:endParaRPr>
          </a:p>
          <a:p>
            <a:pPr marL="342900" indent="-342900">
              <a:spcBef>
                <a:spcPct val="20000"/>
              </a:spcBef>
              <a:buClr>
                <a:srgbClr val="004E4C"/>
              </a:buClr>
              <a:buSzPct val="50000"/>
              <a:buFont typeface="Wingdings" pitchFamily="2" charset="2"/>
              <a:buChar char="u"/>
              <a:defRPr/>
            </a:pPr>
            <a:endParaRPr lang="en-US" sz="1800" dirty="0">
              <a:latin typeface="Calibri" pitchFamily="34" charset="0"/>
            </a:endParaRPr>
          </a:p>
          <a:p>
            <a:pPr marL="342900" indent="-342900">
              <a:spcBef>
                <a:spcPct val="20000"/>
              </a:spcBef>
              <a:buClr>
                <a:srgbClr val="004E4C"/>
              </a:buClr>
              <a:buSzPct val="50000"/>
              <a:buFont typeface="Wingdings" pitchFamily="2" charset="2"/>
              <a:buChar char="u"/>
              <a:defRPr/>
            </a:pPr>
            <a:endParaRPr lang="en-US" sz="1800" dirty="0">
              <a:latin typeface="Calibri" pitchFamily="34" charset="0"/>
            </a:endParaRPr>
          </a:p>
          <a:p>
            <a:pPr marL="342900" indent="-342900">
              <a:spcBef>
                <a:spcPct val="20000"/>
              </a:spcBef>
              <a:buClr>
                <a:srgbClr val="004E4C"/>
              </a:buClr>
              <a:buSzPct val="50000"/>
              <a:buFont typeface="Wingdings" pitchFamily="2" charset="2"/>
              <a:buChar char="u"/>
              <a:defRPr/>
            </a:pPr>
            <a:endParaRPr lang="en-US" sz="1800" dirty="0">
              <a:latin typeface="Calibri" pitchFamily="34" charset="0"/>
            </a:endParaRPr>
          </a:p>
          <a:p>
            <a:pPr marL="342900" indent="-342900">
              <a:spcBef>
                <a:spcPct val="20000"/>
              </a:spcBef>
              <a:buClr>
                <a:srgbClr val="004E4C"/>
              </a:buClr>
              <a:buSzPct val="50000"/>
              <a:defRPr/>
            </a:pPr>
            <a:endParaRPr lang="en-US" sz="1800" dirty="0">
              <a:latin typeface="Calibri" pitchFamily="34" charset="0"/>
            </a:endParaRPr>
          </a:p>
          <a:p>
            <a:pPr marL="342900" indent="-342900">
              <a:spcBef>
                <a:spcPct val="20000"/>
              </a:spcBef>
              <a:buClr>
                <a:srgbClr val="004E4C"/>
              </a:buClr>
              <a:buSzPct val="50000"/>
              <a:buFont typeface="Wingdings" pitchFamily="2" charset="2"/>
              <a:buChar char="u"/>
              <a:defRPr/>
            </a:pPr>
            <a:endParaRPr lang="en-US" sz="1800" dirty="0">
              <a:latin typeface="Calibri" pitchFamily="34" charset="0"/>
            </a:endParaRPr>
          </a:p>
          <a:p>
            <a:pPr marL="342900" indent="-342900">
              <a:spcBef>
                <a:spcPct val="20000"/>
              </a:spcBef>
              <a:buClr>
                <a:srgbClr val="004E4C"/>
              </a:buClr>
              <a:buSzPct val="50000"/>
              <a:buFont typeface="Wingdings" pitchFamily="2" charset="2"/>
              <a:buChar char="u"/>
              <a:defRPr/>
            </a:pPr>
            <a:endParaRPr lang="en-US" sz="1800" dirty="0">
              <a:latin typeface="Calibri" pitchFamily="34" charset="0"/>
            </a:endParaRPr>
          </a:p>
          <a:p>
            <a:pPr marL="342900" indent="-342900">
              <a:spcBef>
                <a:spcPct val="20000"/>
              </a:spcBef>
              <a:buClr>
                <a:srgbClr val="004E4C"/>
              </a:buClr>
              <a:buSzPct val="50000"/>
              <a:buFont typeface="Wingdings" pitchFamily="2" charset="2"/>
              <a:buChar char="u"/>
              <a:defRPr/>
            </a:pPr>
            <a:endParaRPr lang="en-US" sz="1800" dirty="0">
              <a:latin typeface="Calibri" pitchFamily="34" charset="0"/>
            </a:endParaRPr>
          </a:p>
          <a:p>
            <a:pPr marL="342900" indent="-342900">
              <a:spcBef>
                <a:spcPct val="20000"/>
              </a:spcBef>
              <a:buClr>
                <a:srgbClr val="004E4C"/>
              </a:buClr>
              <a:buSzPct val="50000"/>
              <a:buFont typeface="Wingdings" pitchFamily="2" charset="2"/>
              <a:buChar char="u"/>
              <a:defRPr/>
            </a:pPr>
            <a:endParaRPr lang="en-US" sz="1800" dirty="0">
              <a:latin typeface="Calibri" pitchFamily="34" charset="0"/>
            </a:endParaRPr>
          </a:p>
          <a:p>
            <a:pPr marL="342900" indent="-342900">
              <a:spcBef>
                <a:spcPct val="20000"/>
              </a:spcBef>
              <a:buClr>
                <a:srgbClr val="004E4C"/>
              </a:buClr>
              <a:buSzPct val="50000"/>
              <a:buFont typeface="Wingdings" pitchFamily="2" charset="2"/>
              <a:buChar char="u"/>
              <a:defRPr/>
            </a:pPr>
            <a:endParaRPr lang="en-US" sz="1800" dirty="0">
              <a:latin typeface="Calibri" pitchFamily="34" charset="0"/>
            </a:endParaRPr>
          </a:p>
          <a:p>
            <a:pPr marL="342900" indent="-342900">
              <a:spcBef>
                <a:spcPct val="20000"/>
              </a:spcBef>
              <a:buClr>
                <a:srgbClr val="004E4C"/>
              </a:buClr>
              <a:buSzPct val="50000"/>
              <a:defRPr/>
            </a:pPr>
            <a:endParaRPr lang="en-US" sz="1800" dirty="0">
              <a:latin typeface="Calibri" pitchFamily="34" charset="0"/>
            </a:endParaRPr>
          </a:p>
          <a:p>
            <a:pPr marL="342900" indent="-342900">
              <a:spcBef>
                <a:spcPct val="20000"/>
              </a:spcBef>
              <a:buClr>
                <a:srgbClr val="004E4C"/>
              </a:buClr>
              <a:buSzPct val="50000"/>
              <a:buFont typeface="Wingdings" pitchFamily="2" charset="2"/>
              <a:buChar char="u"/>
              <a:defRPr/>
            </a:pPr>
            <a:endParaRPr lang="en-US" sz="1800" dirty="0">
              <a:latin typeface="Calibri" pitchFamily="34" charset="0"/>
            </a:endParaRPr>
          </a:p>
          <a:p>
            <a:pPr marL="342900" indent="-342900">
              <a:spcBef>
                <a:spcPct val="20000"/>
              </a:spcBef>
              <a:buClr>
                <a:srgbClr val="004E4C"/>
              </a:buClr>
              <a:buSzPct val="50000"/>
              <a:buFont typeface="Wingdings" pitchFamily="2" charset="2"/>
              <a:buChar char="u"/>
              <a:defRPr/>
            </a:pPr>
            <a:endParaRPr lang="en-GB" sz="1800" dirty="0">
              <a:latin typeface="Calibri" pitchFamily="34" charset="0"/>
            </a:endParaRPr>
          </a:p>
          <a:p>
            <a:pPr marL="342900" indent="-342900">
              <a:spcBef>
                <a:spcPct val="20000"/>
              </a:spcBef>
              <a:buClr>
                <a:srgbClr val="004E4C"/>
              </a:buClr>
              <a:buSzPct val="50000"/>
              <a:buFont typeface="Wingdings" pitchFamily="2" charset="2"/>
              <a:buChar char="u"/>
              <a:defRPr/>
            </a:pPr>
            <a:endParaRPr lang="en-GB" sz="1800" dirty="0">
              <a:latin typeface="Calibri" pitchFamily="34" charset="0"/>
            </a:endParaRPr>
          </a:p>
        </p:txBody>
      </p:sp>
      <p:sp>
        <p:nvSpPr>
          <p:cNvPr id="120842" name="Text Box 4"/>
          <p:cNvSpPr txBox="1">
            <a:spLocks noChangeArrowheads="1"/>
          </p:cNvSpPr>
          <p:nvPr/>
        </p:nvSpPr>
        <p:spPr bwMode="auto">
          <a:xfrm>
            <a:off x="2209800" y="27273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38530428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2"/>
          <p:cNvSpPr>
            <a:spLocks noGrp="1"/>
          </p:cNvSpPr>
          <p:nvPr>
            <p:ph type="title"/>
          </p:nvPr>
        </p:nvSpPr>
        <p:spPr/>
        <p:txBody>
          <a:bodyPr/>
          <a:lstStyle/>
          <a:p>
            <a:pPr eaLnBrk="1" hangingPunct="1"/>
            <a:r>
              <a:rPr lang="en-US" altLang="en-US" smtClean="0">
                <a:latin typeface="Calibri" panose="020F0502020204030204" pitchFamily="34" charset="0"/>
              </a:rPr>
              <a:t>Constructor Overloading 1-3</a:t>
            </a:r>
            <a:endParaRPr lang="en-IN" altLang="en-US" smtClean="0">
              <a:latin typeface="Calibri" panose="020F0502020204030204" pitchFamily="34" charset="0"/>
            </a:endParaRPr>
          </a:p>
        </p:txBody>
      </p:sp>
      <p:sp>
        <p:nvSpPr>
          <p:cNvPr id="122883" name="Content Placeholder 2"/>
          <p:cNvSpPr>
            <a:spLocks noGrp="1"/>
          </p:cNvSpPr>
          <p:nvPr>
            <p:ph type="body" idx="1"/>
          </p:nvPr>
        </p:nvSpPr>
        <p:spPr/>
        <p:txBody>
          <a:bodyPr/>
          <a:lstStyle/>
          <a:p>
            <a:r>
              <a:rPr lang="en-US" altLang="en-US" sz="2400">
                <a:latin typeface="Calibri" panose="020F0502020204030204" pitchFamily="34" charset="0"/>
              </a:rPr>
              <a:t>Declaring more than one constructor in a class is called constructor overloading.</a:t>
            </a:r>
          </a:p>
          <a:p>
            <a:r>
              <a:rPr lang="en-US" altLang="en-US" sz="2400">
                <a:latin typeface="Calibri" panose="020F0502020204030204" pitchFamily="34" charset="0"/>
              </a:rPr>
              <a:t>The process of overloading constructors is similar to overloading methods where every constructor has a signature similar to that of a method.</a:t>
            </a:r>
          </a:p>
          <a:p>
            <a:r>
              <a:rPr lang="en-US" altLang="en-US" sz="2400">
                <a:latin typeface="Calibri" panose="020F0502020204030204" pitchFamily="34" charset="0"/>
              </a:rPr>
              <a:t>Multiple constructors in a class can be declared wherein each constructor will have different signatures.</a:t>
            </a:r>
          </a:p>
          <a:p>
            <a:r>
              <a:rPr lang="en-US" altLang="en-US" sz="2400">
                <a:latin typeface="Calibri" panose="020F0502020204030204" pitchFamily="34" charset="0"/>
              </a:rPr>
              <a:t>Constructor overloading is used when different objects of the class might want to use different initialized values. </a:t>
            </a:r>
          </a:p>
          <a:p>
            <a:r>
              <a:rPr lang="en-US" altLang="en-US" sz="2400">
                <a:latin typeface="Calibri" panose="020F0502020204030204" pitchFamily="34" charset="0"/>
              </a:rPr>
              <a:t>Overloaded constructors reduce the task of assigning different values to member variables each time when needed by different objects of the class.</a:t>
            </a:r>
          </a:p>
          <a:p>
            <a:endParaRPr lang="en-GB" altLang="en-US" sz="1800">
              <a:latin typeface="Calibri" panose="020F0502020204030204" pitchFamily="34" charset="0"/>
            </a:endParaRPr>
          </a:p>
        </p:txBody>
      </p:sp>
      <p:sp>
        <p:nvSpPr>
          <p:cNvPr id="122884"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38FF2F78-21DE-4698-9A93-12BDFE7C8874}" type="slidenum">
              <a:rPr lang="en-IN" altLang="en-US" sz="1200">
                <a:solidFill>
                  <a:schemeClr val="bg1"/>
                </a:solidFill>
                <a:latin typeface="Calibri" panose="020F0502020204030204" pitchFamily="34" charset="0"/>
              </a:rPr>
              <a:pPr>
                <a:spcBef>
                  <a:spcPct val="50000"/>
                </a:spcBef>
                <a:buClrTx/>
                <a:buSzTx/>
                <a:buFontTx/>
                <a:buNone/>
              </a:pPr>
              <a:t>59</a:t>
            </a:fld>
            <a:endParaRPr lang="en-IN" altLang="en-US" sz="1200">
              <a:solidFill>
                <a:schemeClr val="bg1"/>
              </a:solidFill>
              <a:latin typeface="Calibri" panose="020F0502020204030204" pitchFamily="34" charset="0"/>
            </a:endParaRPr>
          </a:p>
        </p:txBody>
      </p:sp>
      <p:sp>
        <p:nvSpPr>
          <p:cNvPr id="122885" name="Footer Placeholder 5"/>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Tree>
    <p:extLst>
      <p:ext uri="{BB962C8B-B14F-4D97-AF65-F5344CB8AC3E}">
        <p14:creationId xmlns:p14="http://schemas.microsoft.com/office/powerpoint/2010/main" val="41413642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2"/>
          <p:cNvSpPr>
            <a:spLocks noGrp="1"/>
          </p:cNvSpPr>
          <p:nvPr>
            <p:ph type="title"/>
          </p:nvPr>
        </p:nvSpPr>
        <p:spPr/>
        <p:txBody>
          <a:bodyPr/>
          <a:lstStyle/>
          <a:p>
            <a:pPr eaLnBrk="1" hangingPunct="1"/>
            <a:r>
              <a:rPr lang="en-US" altLang="en-US" sz="3600">
                <a:latin typeface="Arial" panose="020B0604020202020204" pitchFamily="34" charset="0"/>
              </a:rPr>
              <a:t> </a:t>
            </a:r>
            <a:r>
              <a:rPr lang="en-US" altLang="en-US" smtClean="0">
                <a:latin typeface="Calibri" panose="020F0502020204030204" pitchFamily="34" charset="0"/>
              </a:rPr>
              <a:t>Classes and Objects 2-2 </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400" dirty="0">
                <a:latin typeface="Calibri" pitchFamily="34" charset="0"/>
              </a:rPr>
              <a:t>The following figure shows an example of objects:</a:t>
            </a: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buFont typeface="Wingdings" panose="05000000000000000000" pitchFamily="2" charset="2"/>
              <a:buNone/>
              <a:defRPr/>
            </a:pPr>
            <a:endParaRPr lang="en-US" sz="2400" dirty="0">
              <a:latin typeface="Calibri" pitchFamily="34" charset="0"/>
            </a:endParaRPr>
          </a:p>
          <a:p>
            <a:pPr>
              <a:buFont typeface="Wingdings" panose="05000000000000000000" pitchFamily="2" charset="2"/>
              <a:buNone/>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r>
              <a:rPr lang="en-US" sz="2400" dirty="0">
                <a:latin typeface="Calibri" pitchFamily="34" charset="0"/>
              </a:rPr>
              <a:t>An object stores its identity and state in fields (also called variables) and exposes its behavior through methods.</a:t>
            </a:r>
          </a:p>
          <a:p>
            <a:pPr>
              <a:defRPr/>
            </a:pPr>
            <a:endParaRPr lang="en-US" sz="1800" dirty="0"/>
          </a:p>
          <a:p>
            <a:pPr>
              <a:defRPr/>
            </a:pPr>
            <a:endParaRPr lang="en-US" sz="1800" dirty="0"/>
          </a:p>
          <a:p>
            <a:pPr>
              <a:defRPr/>
            </a:pPr>
            <a:endParaRPr lang="en-US" sz="1800" dirty="0"/>
          </a:p>
          <a:p>
            <a:pPr>
              <a:defRPr/>
            </a:pPr>
            <a:endParaRPr lang="en-US" sz="1800" dirty="0"/>
          </a:p>
          <a:p>
            <a:pPr>
              <a:defRPr/>
            </a:pPr>
            <a:endParaRPr lang="en-US" sz="1800" dirty="0"/>
          </a:p>
          <a:p>
            <a:pPr marL="400050">
              <a:defRPr/>
            </a:pPr>
            <a:endParaRPr lang="en-GB" sz="2000" dirty="0"/>
          </a:p>
          <a:p>
            <a:pPr>
              <a:defRPr/>
            </a:pPr>
            <a:endParaRPr lang="en-GB" dirty="0"/>
          </a:p>
        </p:txBody>
      </p:sp>
      <p:sp>
        <p:nvSpPr>
          <p:cNvPr id="14340"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D92173C4-D6BC-44B1-8713-E448BA7316A2}" type="slidenum">
              <a:rPr lang="en-IN" altLang="en-US" sz="1200">
                <a:solidFill>
                  <a:schemeClr val="bg1"/>
                </a:solidFill>
                <a:latin typeface="Calibri" panose="020F0502020204030204" pitchFamily="34" charset="0"/>
              </a:rPr>
              <a:pPr>
                <a:spcBef>
                  <a:spcPct val="50000"/>
                </a:spcBef>
                <a:buClrTx/>
                <a:buSzTx/>
                <a:buFontTx/>
                <a:buNone/>
              </a:pPr>
              <a:t>6</a:t>
            </a:fld>
            <a:endParaRPr lang="en-IN" altLang="en-US" sz="1200">
              <a:solidFill>
                <a:schemeClr val="bg1"/>
              </a:solidFill>
              <a:latin typeface="Calibri" panose="020F0502020204030204" pitchFamily="34" charset="0"/>
            </a:endParaRPr>
          </a:p>
        </p:txBody>
      </p:sp>
      <p:sp>
        <p:nvSpPr>
          <p:cNvPr id="14341"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pic>
        <p:nvPicPr>
          <p:cNvPr id="143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447800"/>
            <a:ext cx="73914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683531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2"/>
          <p:cNvSpPr>
            <a:spLocks noGrp="1"/>
          </p:cNvSpPr>
          <p:nvPr>
            <p:ph type="title"/>
          </p:nvPr>
        </p:nvSpPr>
        <p:spPr/>
        <p:txBody>
          <a:bodyPr/>
          <a:lstStyle/>
          <a:p>
            <a:pPr eaLnBrk="1" hangingPunct="1"/>
            <a:r>
              <a:rPr lang="en-US" altLang="en-US" smtClean="0">
                <a:latin typeface="Calibri" panose="020F0502020204030204" pitchFamily="34" charset="0"/>
              </a:rPr>
              <a:t>Constructor Overloading 2-3</a:t>
            </a:r>
            <a:endParaRPr lang="en-IN" altLang="en-US" smtClean="0">
              <a:latin typeface="Calibri" panose="020F0502020204030204" pitchFamily="34" charset="0"/>
            </a:endParaRPr>
          </a:p>
        </p:txBody>
      </p:sp>
      <p:sp>
        <p:nvSpPr>
          <p:cNvPr id="124931" name="Content Placeholder 2"/>
          <p:cNvSpPr>
            <a:spLocks noGrp="1"/>
          </p:cNvSpPr>
          <p:nvPr>
            <p:ph type="body" idx="1"/>
          </p:nvPr>
        </p:nvSpPr>
        <p:spPr/>
        <p:txBody>
          <a:bodyPr/>
          <a:lstStyle/>
          <a:p>
            <a:r>
              <a:rPr lang="en-US" altLang="en-US" sz="2000">
                <a:latin typeface="Calibri" panose="020F0502020204030204" pitchFamily="34" charset="0"/>
              </a:rPr>
              <a:t>The following code demonstrates the use of constructor overloading:</a:t>
            </a:r>
            <a:endParaRPr lang="en-GB" altLang="en-US" sz="1800">
              <a:latin typeface="Calibri" panose="020F0502020204030204" pitchFamily="34" charset="0"/>
            </a:endParaRPr>
          </a:p>
        </p:txBody>
      </p:sp>
      <p:sp>
        <p:nvSpPr>
          <p:cNvPr id="124932"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FCE43856-123C-427F-8874-D3F4A3E2B9BE}" type="slidenum">
              <a:rPr lang="en-IN" altLang="en-US" sz="1200">
                <a:solidFill>
                  <a:schemeClr val="bg1"/>
                </a:solidFill>
                <a:latin typeface="Calibri" panose="020F0502020204030204" pitchFamily="34" charset="0"/>
              </a:rPr>
              <a:pPr>
                <a:spcBef>
                  <a:spcPct val="50000"/>
                </a:spcBef>
                <a:buClrTx/>
                <a:buSzTx/>
                <a:buFontTx/>
                <a:buNone/>
              </a:pPr>
              <a:t>60</a:t>
            </a:fld>
            <a:endParaRPr lang="en-IN" altLang="en-US" sz="1200">
              <a:solidFill>
                <a:schemeClr val="bg1"/>
              </a:solidFill>
              <a:latin typeface="Calibri" panose="020F0502020204030204" pitchFamily="34" charset="0"/>
            </a:endParaRPr>
          </a:p>
        </p:txBody>
      </p:sp>
      <p:sp>
        <p:nvSpPr>
          <p:cNvPr id="124933"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124937" name="Text Box 6"/>
          <p:cNvSpPr txBox="1">
            <a:spLocks noChangeArrowheads="1"/>
          </p:cNvSpPr>
          <p:nvPr/>
        </p:nvSpPr>
        <p:spPr bwMode="auto">
          <a:xfrm>
            <a:off x="2209800" y="1600200"/>
            <a:ext cx="7239000" cy="48006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900">
                <a:latin typeface="Courier New" panose="02070309020205020404" pitchFamily="49" charset="0"/>
              </a:rPr>
              <a:t>using System;</a:t>
            </a:r>
          </a:p>
          <a:p>
            <a:pPr eaLnBrk="1" hangingPunct="1">
              <a:lnSpc>
                <a:spcPct val="70000"/>
              </a:lnSpc>
              <a:spcBef>
                <a:spcPct val="50000"/>
              </a:spcBef>
              <a:buClrTx/>
              <a:buSzTx/>
              <a:buFontTx/>
              <a:buNone/>
            </a:pPr>
            <a:r>
              <a:rPr lang="en-US" altLang="en-US" sz="900">
                <a:latin typeface="Courier New" panose="02070309020205020404" pitchFamily="49" charset="0"/>
              </a:rPr>
              <a:t>public class Rectangle</a:t>
            </a:r>
          </a:p>
          <a:p>
            <a:pPr eaLnBrk="1" hangingPunct="1">
              <a:lnSpc>
                <a:spcPct val="70000"/>
              </a:lnSpc>
              <a:spcBef>
                <a:spcPct val="50000"/>
              </a:spcBef>
              <a:buClrTx/>
              <a:buSzTx/>
              <a:buFontTx/>
              <a:buNone/>
            </a:pPr>
            <a:r>
              <a:rPr lang="en-US" altLang="en-US" sz="900">
                <a:latin typeface="Courier New" panose="02070309020205020404" pitchFamily="49" charset="0"/>
              </a:rPr>
              <a:t>{ </a:t>
            </a:r>
          </a:p>
          <a:p>
            <a:pPr eaLnBrk="1" hangingPunct="1">
              <a:lnSpc>
                <a:spcPct val="70000"/>
              </a:lnSpc>
              <a:spcBef>
                <a:spcPct val="50000"/>
              </a:spcBef>
              <a:buClrTx/>
              <a:buSzTx/>
              <a:buFontTx/>
              <a:buNone/>
            </a:pPr>
            <a:r>
              <a:rPr lang="en-US" altLang="en-US" sz="900">
                <a:latin typeface="Courier New" panose="02070309020205020404" pitchFamily="49" charset="0"/>
              </a:rPr>
              <a:t>double _length; </a:t>
            </a:r>
          </a:p>
          <a:p>
            <a:pPr eaLnBrk="1" hangingPunct="1">
              <a:lnSpc>
                <a:spcPct val="70000"/>
              </a:lnSpc>
              <a:spcBef>
                <a:spcPct val="50000"/>
              </a:spcBef>
              <a:buClrTx/>
              <a:buSzTx/>
              <a:buFontTx/>
              <a:buNone/>
            </a:pPr>
            <a:r>
              <a:rPr lang="en-US" altLang="en-US" sz="900">
                <a:latin typeface="Courier New" panose="02070309020205020404" pitchFamily="49" charset="0"/>
              </a:rPr>
              <a:t>double _breadth; </a:t>
            </a:r>
          </a:p>
          <a:p>
            <a:pPr eaLnBrk="1" hangingPunct="1">
              <a:lnSpc>
                <a:spcPct val="70000"/>
              </a:lnSpc>
              <a:spcBef>
                <a:spcPct val="50000"/>
              </a:spcBef>
              <a:buClrTx/>
              <a:buSzTx/>
              <a:buFontTx/>
              <a:buNone/>
            </a:pPr>
            <a:r>
              <a:rPr lang="en-US" altLang="en-US" sz="900">
                <a:latin typeface="Courier New" panose="02070309020205020404" pitchFamily="49" charset="0"/>
              </a:rPr>
              <a:t>public Rectangle() </a:t>
            </a:r>
          </a:p>
          <a:p>
            <a:pPr eaLnBrk="1" hangingPunct="1">
              <a:lnSpc>
                <a:spcPct val="70000"/>
              </a:lnSpc>
              <a:spcBef>
                <a:spcPct val="50000"/>
              </a:spcBef>
              <a:buClrTx/>
              <a:buSzTx/>
              <a:buFontTx/>
              <a:buNone/>
            </a:pPr>
            <a:r>
              <a:rPr lang="en-US" altLang="en-US" sz="900">
                <a:latin typeface="Courier New" panose="02070309020205020404" pitchFamily="49" charset="0"/>
              </a:rPr>
              <a:t>{ </a:t>
            </a:r>
          </a:p>
          <a:p>
            <a:pPr eaLnBrk="1" hangingPunct="1">
              <a:lnSpc>
                <a:spcPct val="70000"/>
              </a:lnSpc>
              <a:spcBef>
                <a:spcPct val="50000"/>
              </a:spcBef>
              <a:buClrTx/>
              <a:buSzTx/>
              <a:buFontTx/>
              <a:buNone/>
            </a:pPr>
            <a:r>
              <a:rPr lang="en-US" altLang="en-US" sz="900">
                <a:latin typeface="Courier New" panose="02070309020205020404" pitchFamily="49" charset="0"/>
              </a:rPr>
              <a:t>}</a:t>
            </a:r>
          </a:p>
          <a:p>
            <a:pPr eaLnBrk="1" hangingPunct="1">
              <a:lnSpc>
                <a:spcPct val="70000"/>
              </a:lnSpc>
              <a:spcBef>
                <a:spcPct val="50000"/>
              </a:spcBef>
              <a:buClrTx/>
              <a:buSzTx/>
              <a:buFontTx/>
              <a:buNone/>
            </a:pPr>
            <a:r>
              <a:rPr lang="en-US" altLang="en-US" sz="900">
                <a:latin typeface="Courier New" panose="02070309020205020404" pitchFamily="49" charset="0"/>
              </a:rPr>
              <a:t>_length = 13.5; </a:t>
            </a:r>
          </a:p>
          <a:p>
            <a:pPr eaLnBrk="1" hangingPunct="1">
              <a:lnSpc>
                <a:spcPct val="70000"/>
              </a:lnSpc>
              <a:spcBef>
                <a:spcPct val="50000"/>
              </a:spcBef>
              <a:buClrTx/>
              <a:buSzTx/>
              <a:buFontTx/>
              <a:buNone/>
            </a:pPr>
            <a:r>
              <a:rPr lang="en-US" altLang="en-US" sz="900">
                <a:latin typeface="Courier New" panose="02070309020205020404" pitchFamily="49" charset="0"/>
              </a:rPr>
              <a:t>_breadth = 20.5; </a:t>
            </a:r>
          </a:p>
          <a:p>
            <a:pPr eaLnBrk="1" hangingPunct="1">
              <a:lnSpc>
                <a:spcPct val="70000"/>
              </a:lnSpc>
              <a:spcBef>
                <a:spcPct val="50000"/>
              </a:spcBef>
              <a:buClrTx/>
              <a:buSzTx/>
              <a:buFontTx/>
              <a:buNone/>
            </a:pPr>
            <a:r>
              <a:rPr lang="en-US" altLang="en-US" sz="900">
                <a:latin typeface="Courier New" panose="02070309020205020404" pitchFamily="49" charset="0"/>
              </a:rPr>
              <a:t>}</a:t>
            </a:r>
          </a:p>
          <a:p>
            <a:pPr eaLnBrk="1" hangingPunct="1">
              <a:lnSpc>
                <a:spcPct val="70000"/>
              </a:lnSpc>
              <a:spcBef>
                <a:spcPct val="50000"/>
              </a:spcBef>
              <a:buClrTx/>
              <a:buSzTx/>
              <a:buFontTx/>
              <a:buNone/>
            </a:pPr>
            <a:r>
              <a:rPr lang="en-US" altLang="en-US" sz="900">
                <a:latin typeface="Courier New" panose="02070309020205020404" pitchFamily="49" charset="0"/>
              </a:rPr>
              <a:t>public Rectangle(double len, double wide) </a:t>
            </a:r>
          </a:p>
          <a:p>
            <a:pPr eaLnBrk="1" hangingPunct="1">
              <a:lnSpc>
                <a:spcPct val="70000"/>
              </a:lnSpc>
              <a:spcBef>
                <a:spcPct val="50000"/>
              </a:spcBef>
              <a:buClrTx/>
              <a:buSzTx/>
              <a:buFontTx/>
              <a:buNone/>
            </a:pPr>
            <a:r>
              <a:rPr lang="en-US" altLang="en-US" sz="900">
                <a:latin typeface="Courier New" panose="02070309020205020404" pitchFamily="49" charset="0"/>
              </a:rPr>
              <a:t>{ </a:t>
            </a:r>
          </a:p>
          <a:p>
            <a:pPr eaLnBrk="1" hangingPunct="1">
              <a:lnSpc>
                <a:spcPct val="70000"/>
              </a:lnSpc>
              <a:spcBef>
                <a:spcPct val="50000"/>
              </a:spcBef>
              <a:buClrTx/>
              <a:buSzTx/>
              <a:buFontTx/>
              <a:buNone/>
            </a:pPr>
            <a:r>
              <a:rPr lang="en-US" altLang="en-US" sz="900">
                <a:latin typeface="Courier New" panose="02070309020205020404" pitchFamily="49" charset="0"/>
              </a:rPr>
              <a:t>_length = len;</a:t>
            </a:r>
          </a:p>
          <a:p>
            <a:pPr eaLnBrk="1" hangingPunct="1">
              <a:lnSpc>
                <a:spcPct val="70000"/>
              </a:lnSpc>
              <a:spcBef>
                <a:spcPct val="50000"/>
              </a:spcBef>
              <a:buClrTx/>
              <a:buSzTx/>
              <a:buFontTx/>
              <a:buNone/>
            </a:pPr>
            <a:r>
              <a:rPr lang="en-US" altLang="en-US" sz="900">
                <a:latin typeface="Courier New" panose="02070309020205020404" pitchFamily="49" charset="0"/>
              </a:rPr>
              <a:t>_breadth = wide; </a:t>
            </a:r>
          </a:p>
          <a:p>
            <a:pPr eaLnBrk="1" hangingPunct="1">
              <a:lnSpc>
                <a:spcPct val="70000"/>
              </a:lnSpc>
              <a:spcBef>
                <a:spcPct val="50000"/>
              </a:spcBef>
              <a:buClrTx/>
              <a:buSzTx/>
              <a:buFontTx/>
              <a:buNone/>
            </a:pPr>
            <a:r>
              <a:rPr lang="en-US" altLang="en-US" sz="900">
                <a:latin typeface="Courier New" panose="02070309020205020404" pitchFamily="49" charset="0"/>
              </a:rPr>
              <a:t>} </a:t>
            </a:r>
          </a:p>
          <a:p>
            <a:pPr eaLnBrk="1" hangingPunct="1">
              <a:lnSpc>
                <a:spcPct val="70000"/>
              </a:lnSpc>
              <a:spcBef>
                <a:spcPct val="50000"/>
              </a:spcBef>
              <a:buClrTx/>
              <a:buSzTx/>
              <a:buFontTx/>
              <a:buNone/>
            </a:pPr>
            <a:endParaRPr lang="en-US" altLang="en-US" sz="900">
              <a:latin typeface="Courier New" panose="02070309020205020404" pitchFamily="49" charset="0"/>
            </a:endParaRPr>
          </a:p>
          <a:p>
            <a:pPr eaLnBrk="1" hangingPunct="1">
              <a:lnSpc>
                <a:spcPct val="70000"/>
              </a:lnSpc>
              <a:spcBef>
                <a:spcPct val="50000"/>
              </a:spcBef>
              <a:buClrTx/>
              <a:buSzTx/>
              <a:buFontTx/>
              <a:buNone/>
            </a:pPr>
            <a:r>
              <a:rPr lang="en-US" altLang="en-US" sz="900">
                <a:latin typeface="Courier New" panose="02070309020205020404" pitchFamily="49" charset="0"/>
              </a:rPr>
              <a:t>public double Area() </a:t>
            </a:r>
          </a:p>
          <a:p>
            <a:pPr eaLnBrk="1" hangingPunct="1">
              <a:lnSpc>
                <a:spcPct val="70000"/>
              </a:lnSpc>
              <a:spcBef>
                <a:spcPct val="50000"/>
              </a:spcBef>
              <a:buClrTx/>
              <a:buSzTx/>
              <a:buFontTx/>
              <a:buNone/>
            </a:pPr>
            <a:r>
              <a:rPr lang="en-US" altLang="en-US" sz="900">
                <a:latin typeface="Courier New" panose="02070309020205020404" pitchFamily="49" charset="0"/>
              </a:rPr>
              <a:t>{ </a:t>
            </a:r>
          </a:p>
          <a:p>
            <a:pPr eaLnBrk="1" hangingPunct="1">
              <a:lnSpc>
                <a:spcPct val="70000"/>
              </a:lnSpc>
              <a:spcBef>
                <a:spcPct val="50000"/>
              </a:spcBef>
              <a:buClrTx/>
              <a:buSzTx/>
              <a:buFontTx/>
              <a:buNone/>
            </a:pPr>
            <a:r>
              <a:rPr lang="en-US" altLang="en-US" sz="900">
                <a:latin typeface="Courier New" panose="02070309020205020404" pitchFamily="49" charset="0"/>
              </a:rPr>
              <a:t>return _length * _breadth; </a:t>
            </a:r>
          </a:p>
          <a:p>
            <a:pPr eaLnBrk="1" hangingPunct="1">
              <a:lnSpc>
                <a:spcPct val="70000"/>
              </a:lnSpc>
              <a:spcBef>
                <a:spcPct val="50000"/>
              </a:spcBef>
              <a:buClrTx/>
              <a:buSzTx/>
              <a:buFontTx/>
              <a:buNone/>
            </a:pPr>
            <a:r>
              <a:rPr lang="en-US" altLang="en-US" sz="900">
                <a:latin typeface="Courier New" panose="02070309020205020404" pitchFamily="49" charset="0"/>
              </a:rPr>
              <a:t>} </a:t>
            </a:r>
          </a:p>
          <a:p>
            <a:pPr eaLnBrk="1" hangingPunct="1">
              <a:lnSpc>
                <a:spcPct val="70000"/>
              </a:lnSpc>
              <a:spcBef>
                <a:spcPct val="50000"/>
              </a:spcBef>
              <a:buClrTx/>
              <a:buSzTx/>
              <a:buFontTx/>
              <a:buNone/>
            </a:pPr>
            <a:r>
              <a:rPr lang="en-US" altLang="en-US" sz="900">
                <a:latin typeface="Courier New" panose="02070309020205020404" pitchFamily="49" charset="0"/>
              </a:rPr>
              <a:t>static void Main(string[] args) </a:t>
            </a:r>
          </a:p>
          <a:p>
            <a:pPr eaLnBrk="1" hangingPunct="1">
              <a:lnSpc>
                <a:spcPct val="70000"/>
              </a:lnSpc>
              <a:spcBef>
                <a:spcPct val="50000"/>
              </a:spcBef>
              <a:buClrTx/>
              <a:buSzTx/>
              <a:buFontTx/>
              <a:buNone/>
            </a:pPr>
            <a:r>
              <a:rPr lang="en-US" altLang="en-US" sz="900">
                <a:latin typeface="Courier New" panose="02070309020205020404" pitchFamily="49" charset="0"/>
              </a:rPr>
              <a:t>{ </a:t>
            </a:r>
          </a:p>
          <a:p>
            <a:pPr eaLnBrk="1" hangingPunct="1">
              <a:lnSpc>
                <a:spcPct val="70000"/>
              </a:lnSpc>
              <a:spcBef>
                <a:spcPct val="50000"/>
              </a:spcBef>
              <a:buClrTx/>
              <a:buSzTx/>
              <a:buFontTx/>
              <a:buNone/>
            </a:pPr>
            <a:r>
              <a:rPr lang="en-US" altLang="en-US" sz="900">
                <a:latin typeface="Courier New" panose="02070309020205020404" pitchFamily="49" charset="0"/>
              </a:rPr>
              <a:t>Rectangle objRect1 = new Rectangle(); </a:t>
            </a:r>
          </a:p>
          <a:p>
            <a:pPr eaLnBrk="1" hangingPunct="1">
              <a:lnSpc>
                <a:spcPct val="70000"/>
              </a:lnSpc>
              <a:spcBef>
                <a:spcPct val="50000"/>
              </a:spcBef>
              <a:buClrTx/>
              <a:buSzTx/>
              <a:buFontTx/>
              <a:buNone/>
            </a:pPr>
            <a:r>
              <a:rPr lang="en-US" altLang="en-US" sz="900">
                <a:latin typeface="Courier New" panose="02070309020205020404" pitchFamily="49" charset="0"/>
              </a:rPr>
              <a:t>Console.WriteLine(“Area of rectangle = “ + objRect1.Area()); </a:t>
            </a:r>
          </a:p>
          <a:p>
            <a:pPr eaLnBrk="1" hangingPunct="1">
              <a:lnSpc>
                <a:spcPct val="70000"/>
              </a:lnSpc>
              <a:spcBef>
                <a:spcPct val="50000"/>
              </a:spcBef>
              <a:buClrTx/>
              <a:buSzTx/>
              <a:buFontTx/>
              <a:buNone/>
            </a:pPr>
            <a:r>
              <a:rPr lang="en-US" altLang="en-US" sz="900">
                <a:latin typeface="Courier New" panose="02070309020205020404" pitchFamily="49" charset="0"/>
              </a:rPr>
              <a:t>Rectangle objRect2 = new Rectangle(2.5, 6.9); </a:t>
            </a:r>
          </a:p>
          <a:p>
            <a:pPr eaLnBrk="1" hangingPunct="1">
              <a:lnSpc>
                <a:spcPct val="70000"/>
              </a:lnSpc>
              <a:spcBef>
                <a:spcPct val="50000"/>
              </a:spcBef>
              <a:buClrTx/>
              <a:buSzTx/>
              <a:buFontTx/>
              <a:buNone/>
            </a:pPr>
            <a:r>
              <a:rPr lang="en-US" altLang="en-US" sz="900">
                <a:latin typeface="Courier New" panose="02070309020205020404" pitchFamily="49" charset="0"/>
              </a:rPr>
              <a:t>Console.WriteLine(“Area of rectangle = “ + objRect2.Area()); </a:t>
            </a:r>
          </a:p>
          <a:p>
            <a:pPr eaLnBrk="1" hangingPunct="1">
              <a:lnSpc>
                <a:spcPct val="70000"/>
              </a:lnSpc>
              <a:spcBef>
                <a:spcPct val="50000"/>
              </a:spcBef>
              <a:buClrTx/>
              <a:buSzTx/>
              <a:buFontTx/>
              <a:buNone/>
            </a:pPr>
            <a:r>
              <a:rPr lang="en-US" altLang="en-US" sz="900">
                <a:latin typeface="Courier New" panose="02070309020205020404" pitchFamily="49" charset="0"/>
              </a:rPr>
              <a:t>}</a:t>
            </a:r>
          </a:p>
          <a:p>
            <a:pPr eaLnBrk="1" hangingPunct="1">
              <a:lnSpc>
                <a:spcPct val="70000"/>
              </a:lnSpc>
              <a:spcBef>
                <a:spcPct val="50000"/>
              </a:spcBef>
              <a:buClrTx/>
              <a:buSzTx/>
              <a:buFontTx/>
              <a:buNone/>
            </a:pPr>
            <a:r>
              <a:rPr lang="en-US" altLang="en-US" sz="900">
                <a:latin typeface="Courier New" panose="02070309020205020404" pitchFamily="49" charset="0"/>
              </a:rPr>
              <a:t>}</a:t>
            </a:r>
          </a:p>
          <a:p>
            <a:pPr eaLnBrk="1" hangingPunct="1">
              <a:lnSpc>
                <a:spcPct val="70000"/>
              </a:lnSpc>
              <a:spcBef>
                <a:spcPct val="50000"/>
              </a:spcBef>
              <a:buClrTx/>
              <a:buSzTx/>
              <a:buFontTx/>
              <a:buNone/>
            </a:pPr>
            <a:endParaRPr lang="en-US" altLang="en-US" sz="1100">
              <a:latin typeface="Courier New" panose="02070309020205020404" pitchFamily="49" charset="0"/>
            </a:endParaRPr>
          </a:p>
          <a:p>
            <a:pPr eaLnBrk="1" hangingPunct="1">
              <a:lnSpc>
                <a:spcPct val="70000"/>
              </a:lnSpc>
              <a:spcBef>
                <a:spcPct val="50000"/>
              </a:spcBef>
              <a:buClrTx/>
              <a:buSzTx/>
              <a:buFontTx/>
              <a:buNone/>
            </a:pPr>
            <a:endParaRPr lang="en-US" altLang="en-US" sz="1600">
              <a:latin typeface="Courier New" panose="02070309020205020404" pitchFamily="49" charset="0"/>
            </a:endParaRPr>
          </a:p>
          <a:p>
            <a:pPr eaLnBrk="1" hangingPunct="1">
              <a:lnSpc>
                <a:spcPct val="70000"/>
              </a:lnSpc>
              <a:spcBef>
                <a:spcPct val="50000"/>
              </a:spcBef>
              <a:buClrTx/>
              <a:buSzTx/>
              <a:buFontTx/>
              <a:buNone/>
            </a:pPr>
            <a:endParaRPr lang="en-US" altLang="en-US" sz="1600">
              <a:latin typeface="Courier New" panose="02070309020205020404" pitchFamily="49" charset="0"/>
            </a:endParaRPr>
          </a:p>
        </p:txBody>
      </p:sp>
      <p:sp>
        <p:nvSpPr>
          <p:cNvPr id="124938" name="Text Box 4"/>
          <p:cNvSpPr txBox="1">
            <a:spLocks noChangeArrowheads="1"/>
          </p:cNvSpPr>
          <p:nvPr/>
        </p:nvSpPr>
        <p:spPr bwMode="auto">
          <a:xfrm>
            <a:off x="2209800" y="11271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6840587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2"/>
          <p:cNvSpPr>
            <a:spLocks noGrp="1"/>
          </p:cNvSpPr>
          <p:nvPr>
            <p:ph type="title"/>
          </p:nvPr>
        </p:nvSpPr>
        <p:spPr/>
        <p:txBody>
          <a:bodyPr/>
          <a:lstStyle/>
          <a:p>
            <a:pPr eaLnBrk="1" hangingPunct="1"/>
            <a:r>
              <a:rPr lang="en-US" altLang="en-US" smtClean="0">
                <a:latin typeface="Calibri" panose="020F0502020204030204" pitchFamily="34" charset="0"/>
              </a:rPr>
              <a:t>Constructor Overloading 3-3</a:t>
            </a:r>
            <a:endParaRPr lang="en-IN" altLang="en-US" smtClean="0">
              <a:latin typeface="Calibri" panose="020F0502020204030204" pitchFamily="34" charset="0"/>
            </a:endParaRPr>
          </a:p>
        </p:txBody>
      </p:sp>
      <p:sp>
        <p:nvSpPr>
          <p:cNvPr id="126979" name="Content Placeholder 2"/>
          <p:cNvSpPr>
            <a:spLocks noGrp="1"/>
          </p:cNvSpPr>
          <p:nvPr>
            <p:ph type="body" idx="1"/>
          </p:nvPr>
        </p:nvSpPr>
        <p:spPr/>
        <p:txBody>
          <a:bodyPr/>
          <a:lstStyle/>
          <a:p>
            <a:r>
              <a:rPr lang="en-US" altLang="en-US" sz="2400">
                <a:latin typeface="Calibri" panose="020F0502020204030204" pitchFamily="34" charset="0"/>
              </a:rPr>
              <a:t>In the code:</a:t>
            </a:r>
          </a:p>
          <a:p>
            <a:pPr lvl="1"/>
            <a:r>
              <a:rPr lang="en-US" altLang="en-US" sz="2000">
                <a:latin typeface="Calibri" panose="020F0502020204030204" pitchFamily="34" charset="0"/>
              </a:rPr>
              <a:t>Two constructors are created having the same name, </a:t>
            </a:r>
            <a:r>
              <a:rPr lang="en-US" altLang="en-US" sz="2000" b="1">
                <a:latin typeface="Courier New" panose="02070309020205020404" pitchFamily="49" charset="0"/>
                <a:cs typeface="Courier New" panose="02070309020205020404" pitchFamily="49" charset="0"/>
              </a:rPr>
              <a:t>Rectangle</a:t>
            </a:r>
            <a:r>
              <a:rPr lang="en-US" altLang="en-US" sz="2000">
                <a:latin typeface="Calibri" panose="020F0502020204030204" pitchFamily="34" charset="0"/>
              </a:rPr>
              <a:t>. </a:t>
            </a:r>
          </a:p>
          <a:p>
            <a:pPr lvl="1"/>
            <a:r>
              <a:rPr lang="en-US" altLang="en-US" sz="2000">
                <a:latin typeface="Calibri" panose="020F0502020204030204" pitchFamily="34" charset="0"/>
              </a:rPr>
              <a:t>However, the signatures of these constructors are different. Hence, while calling the method </a:t>
            </a:r>
            <a:r>
              <a:rPr lang="en-US" altLang="en-US" sz="2000" b="1">
                <a:latin typeface="Courier New" panose="02070309020205020404" pitchFamily="49" charset="0"/>
                <a:cs typeface="Courier New" panose="02070309020205020404" pitchFamily="49" charset="0"/>
              </a:rPr>
              <a:t>Area()</a:t>
            </a:r>
            <a:r>
              <a:rPr lang="en-US" altLang="en-US" sz="2000">
                <a:latin typeface="Calibri" panose="020F0502020204030204" pitchFamily="34" charset="0"/>
              </a:rPr>
              <a:t>from the </a:t>
            </a:r>
            <a:r>
              <a:rPr lang="en-US" altLang="en-US" sz="2000">
                <a:latin typeface="Courier New" panose="02070309020205020404" pitchFamily="49" charset="0"/>
                <a:cs typeface="Courier New" panose="02070309020205020404" pitchFamily="49" charset="0"/>
              </a:rPr>
              <a:t>Main() </a:t>
            </a:r>
            <a:r>
              <a:rPr lang="en-US" altLang="en-US" sz="2000">
                <a:latin typeface="Calibri" panose="020F0502020204030204" pitchFamily="34" charset="0"/>
              </a:rPr>
              <a:t>method, the parameters passed to the calling method are identified. </a:t>
            </a:r>
          </a:p>
          <a:p>
            <a:pPr lvl="1"/>
            <a:r>
              <a:rPr lang="en-US" altLang="en-US" sz="2000">
                <a:latin typeface="Calibri" panose="020F0502020204030204" pitchFamily="34" charset="0"/>
              </a:rPr>
              <a:t>Then, the corresponding constructor is used to initialize the variables </a:t>
            </a:r>
            <a:r>
              <a:rPr lang="en-US" altLang="en-US" sz="2000" b="1">
                <a:latin typeface="Courier New" panose="02070309020205020404" pitchFamily="49" charset="0"/>
                <a:cs typeface="Courier New" panose="02070309020205020404" pitchFamily="49" charset="0"/>
              </a:rPr>
              <a:t>_length </a:t>
            </a:r>
            <a:r>
              <a:rPr lang="en-US" altLang="en-US" sz="2000">
                <a:latin typeface="Calibri" panose="020F0502020204030204" pitchFamily="34" charset="0"/>
              </a:rPr>
              <a:t>and </a:t>
            </a:r>
            <a:r>
              <a:rPr lang="en-US" altLang="en-US" sz="2000" b="1">
                <a:latin typeface="Courier New" panose="02070309020205020404" pitchFamily="49" charset="0"/>
                <a:cs typeface="Courier New" panose="02070309020205020404" pitchFamily="49" charset="0"/>
              </a:rPr>
              <a:t>_breadth</a:t>
            </a:r>
            <a:r>
              <a:rPr lang="en-US" altLang="en-US" sz="2000">
                <a:latin typeface="Calibri" panose="020F0502020204030204" pitchFamily="34" charset="0"/>
              </a:rPr>
              <a:t>. Finally, the multiplication operation is performed on these variables and the area values are displayed as the output.</a:t>
            </a:r>
          </a:p>
          <a:p>
            <a:endParaRPr lang="en-US" altLang="en-US" sz="1800">
              <a:latin typeface="Courier New" panose="02070309020205020404" pitchFamily="49" charset="0"/>
              <a:cs typeface="Courier New" panose="02070309020205020404" pitchFamily="49" charset="0"/>
            </a:endParaRPr>
          </a:p>
          <a:p>
            <a:endParaRPr lang="en-US" altLang="en-US" sz="180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sz="1800">
                <a:latin typeface="Courier New" panose="02070309020205020404" pitchFamily="49" charset="0"/>
                <a:cs typeface="Courier New" panose="02070309020205020404" pitchFamily="49" charset="0"/>
              </a:rPr>
              <a:t>      Area of rectangle1 = 276.75</a:t>
            </a:r>
          </a:p>
          <a:p>
            <a:pPr>
              <a:buFont typeface="Wingdings" panose="05000000000000000000" pitchFamily="2" charset="2"/>
              <a:buNone/>
            </a:pPr>
            <a:r>
              <a:rPr lang="en-US" altLang="en-US" sz="1800">
                <a:latin typeface="Courier New" panose="02070309020205020404" pitchFamily="49" charset="0"/>
                <a:cs typeface="Courier New" panose="02070309020205020404" pitchFamily="49" charset="0"/>
              </a:rPr>
              <a:t>      Area of rectangle2 = 17.25</a:t>
            </a:r>
          </a:p>
          <a:p>
            <a:endParaRPr lang="en-US" altLang="en-US" sz="1800">
              <a:latin typeface="Calibri" panose="020F0502020204030204" pitchFamily="34" charset="0"/>
            </a:endParaRPr>
          </a:p>
          <a:p>
            <a:endParaRPr lang="en-GB" altLang="en-US" sz="1800">
              <a:latin typeface="Calibri" panose="020F0502020204030204" pitchFamily="34" charset="0"/>
            </a:endParaRPr>
          </a:p>
        </p:txBody>
      </p:sp>
      <p:sp>
        <p:nvSpPr>
          <p:cNvPr id="126980"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D7BA19FF-8867-414F-8850-B555DC781095}" type="slidenum">
              <a:rPr lang="en-IN" altLang="en-US" sz="1200">
                <a:solidFill>
                  <a:schemeClr val="bg1"/>
                </a:solidFill>
                <a:latin typeface="Calibri" panose="020F0502020204030204" pitchFamily="34" charset="0"/>
              </a:rPr>
              <a:pPr>
                <a:spcBef>
                  <a:spcPct val="50000"/>
                </a:spcBef>
                <a:buClrTx/>
                <a:buSzTx/>
                <a:buFontTx/>
                <a:buNone/>
              </a:pPr>
              <a:t>61</a:t>
            </a:fld>
            <a:endParaRPr lang="en-IN" altLang="en-US" sz="1200">
              <a:solidFill>
                <a:schemeClr val="bg1"/>
              </a:solidFill>
              <a:latin typeface="Calibri" panose="020F0502020204030204" pitchFamily="34" charset="0"/>
            </a:endParaRPr>
          </a:p>
        </p:txBody>
      </p:sp>
      <p:sp>
        <p:nvSpPr>
          <p:cNvPr id="126981"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126985" name="Text Box 4"/>
          <p:cNvSpPr txBox="1">
            <a:spLocks noChangeArrowheads="1"/>
          </p:cNvSpPr>
          <p:nvPr/>
        </p:nvSpPr>
        <p:spPr bwMode="auto">
          <a:xfrm>
            <a:off x="1143000" y="3436825"/>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38440457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2"/>
          <p:cNvSpPr>
            <a:spLocks noGrp="1"/>
          </p:cNvSpPr>
          <p:nvPr>
            <p:ph type="title"/>
          </p:nvPr>
        </p:nvSpPr>
        <p:spPr/>
        <p:txBody>
          <a:bodyPr/>
          <a:lstStyle/>
          <a:p>
            <a:pPr eaLnBrk="1" hangingPunct="1"/>
            <a:r>
              <a:rPr lang="en-US" altLang="en-US" smtClean="0">
                <a:latin typeface="Calibri" panose="020F0502020204030204" pitchFamily="34" charset="0"/>
              </a:rPr>
              <a:t>Destructors 1-3</a:t>
            </a:r>
            <a:endParaRPr lang="en-IN" altLang="en-US" smtClean="0">
              <a:latin typeface="Calibri" panose="020F0502020204030204" pitchFamily="34" charset="0"/>
            </a:endParaRPr>
          </a:p>
        </p:txBody>
      </p:sp>
      <p:sp>
        <p:nvSpPr>
          <p:cNvPr id="129027" name="Content Placeholder 2"/>
          <p:cNvSpPr>
            <a:spLocks noGrp="1"/>
          </p:cNvSpPr>
          <p:nvPr>
            <p:ph type="body" idx="1"/>
          </p:nvPr>
        </p:nvSpPr>
        <p:spPr/>
        <p:txBody>
          <a:bodyPr/>
          <a:lstStyle/>
          <a:p>
            <a:r>
              <a:rPr lang="en-US" altLang="en-US" sz="1700">
                <a:latin typeface="Calibri" panose="020F0502020204030204" pitchFamily="34" charset="0"/>
              </a:rPr>
              <a:t>A destructor is a special method which has the same name as the class but starts with the character ~ before the class name and immediately de-allocate memory of objects that are no longer required. Following are the features of destructors:</a:t>
            </a:r>
          </a:p>
          <a:p>
            <a:pPr lvl="1"/>
            <a:r>
              <a:rPr lang="en-US" altLang="en-US" sz="1400">
                <a:latin typeface="Calibri" panose="020F0502020204030204" pitchFamily="34" charset="0"/>
              </a:rPr>
              <a:t>Destructors cannot be overloaded or inherited.</a:t>
            </a:r>
          </a:p>
          <a:p>
            <a:pPr lvl="1"/>
            <a:r>
              <a:rPr lang="en-US" altLang="en-US" sz="1400">
                <a:latin typeface="Calibri" panose="020F0502020204030204" pitchFamily="34" charset="0"/>
              </a:rPr>
              <a:t>Destructors cannot be explicitly invoked.</a:t>
            </a:r>
          </a:p>
          <a:p>
            <a:pPr lvl="1"/>
            <a:r>
              <a:rPr lang="en-US" altLang="en-US" sz="1400">
                <a:latin typeface="Calibri" panose="020F0502020204030204" pitchFamily="34" charset="0"/>
              </a:rPr>
              <a:t>Destructors cannot specify access modifiers and cannot take parameters.</a:t>
            </a:r>
          </a:p>
          <a:p>
            <a:r>
              <a:rPr lang="en-US" altLang="en-US" sz="1700">
                <a:latin typeface="Calibri" panose="020F0502020204030204" pitchFamily="34" charset="0"/>
              </a:rPr>
              <a:t>The following code demonstrates the use of destructors:</a:t>
            </a:r>
            <a:endParaRPr lang="en-GB" altLang="en-US" sz="1800">
              <a:latin typeface="Calibri" panose="020F0502020204030204" pitchFamily="34" charset="0"/>
            </a:endParaRPr>
          </a:p>
        </p:txBody>
      </p:sp>
      <p:sp>
        <p:nvSpPr>
          <p:cNvPr id="129028"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EADF876D-76F0-4AEF-8E05-242FBD701B8A}" type="slidenum">
              <a:rPr lang="en-IN" altLang="en-US" sz="1200">
                <a:solidFill>
                  <a:schemeClr val="bg1"/>
                </a:solidFill>
                <a:latin typeface="Calibri" panose="020F0502020204030204" pitchFamily="34" charset="0"/>
              </a:rPr>
              <a:pPr>
                <a:spcBef>
                  <a:spcPct val="50000"/>
                </a:spcBef>
                <a:buClrTx/>
                <a:buSzTx/>
                <a:buFontTx/>
                <a:buNone/>
              </a:pPr>
              <a:t>62</a:t>
            </a:fld>
            <a:endParaRPr lang="en-IN" altLang="en-US" sz="1200">
              <a:solidFill>
                <a:schemeClr val="bg1"/>
              </a:solidFill>
              <a:latin typeface="Calibri" panose="020F0502020204030204" pitchFamily="34" charset="0"/>
            </a:endParaRPr>
          </a:p>
        </p:txBody>
      </p:sp>
      <p:sp>
        <p:nvSpPr>
          <p:cNvPr id="129029"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129033" name="Text Box 6"/>
          <p:cNvSpPr txBox="1">
            <a:spLocks noChangeArrowheads="1"/>
          </p:cNvSpPr>
          <p:nvPr/>
        </p:nvSpPr>
        <p:spPr bwMode="auto">
          <a:xfrm>
            <a:off x="2209800" y="3124200"/>
            <a:ext cx="7543800" cy="32766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200">
                <a:latin typeface="Courier New" panose="02070309020205020404" pitchFamily="49" charset="0"/>
              </a:rPr>
              <a:t>using System;</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class Employee</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privateint _empId; </a:t>
            </a:r>
          </a:p>
          <a:p>
            <a:pPr eaLnBrk="1" hangingPunct="1">
              <a:lnSpc>
                <a:spcPct val="70000"/>
              </a:lnSpc>
              <a:spcBef>
                <a:spcPct val="50000"/>
              </a:spcBef>
              <a:buClrTx/>
              <a:buSzTx/>
              <a:buFontTx/>
              <a:buNone/>
            </a:pPr>
            <a:r>
              <a:rPr lang="en-US" altLang="en-US" sz="1200">
                <a:latin typeface="Courier New" panose="02070309020205020404" pitchFamily="49" charset="0"/>
              </a:rPr>
              <a:t>private string _empName; </a:t>
            </a:r>
          </a:p>
          <a:p>
            <a:pPr eaLnBrk="1" hangingPunct="1">
              <a:lnSpc>
                <a:spcPct val="70000"/>
              </a:lnSpc>
              <a:spcBef>
                <a:spcPct val="50000"/>
              </a:spcBef>
              <a:buClrTx/>
              <a:buSzTx/>
              <a:buFontTx/>
              <a:buNone/>
            </a:pPr>
            <a:r>
              <a:rPr lang="en-US" altLang="en-US" sz="1200">
                <a:latin typeface="Courier New" panose="02070309020205020404" pitchFamily="49" charset="0"/>
              </a:rPr>
              <a:t>privateint _age; </a:t>
            </a:r>
          </a:p>
          <a:p>
            <a:pPr eaLnBrk="1" hangingPunct="1">
              <a:lnSpc>
                <a:spcPct val="70000"/>
              </a:lnSpc>
              <a:spcBef>
                <a:spcPct val="50000"/>
              </a:spcBef>
              <a:buClrTx/>
              <a:buSzTx/>
              <a:buFontTx/>
              <a:buNone/>
            </a:pPr>
            <a:r>
              <a:rPr lang="en-US" altLang="en-US" sz="1200">
                <a:latin typeface="Courier New" panose="02070309020205020404" pitchFamily="49" charset="0"/>
              </a:rPr>
              <a:t>private double _salary; </a:t>
            </a:r>
          </a:p>
          <a:p>
            <a:pPr eaLnBrk="1" hangingPunct="1">
              <a:lnSpc>
                <a:spcPct val="70000"/>
              </a:lnSpc>
              <a:spcBef>
                <a:spcPct val="50000"/>
              </a:spcBef>
              <a:buClrTx/>
              <a:buSzTx/>
              <a:buFontTx/>
              <a:buNone/>
            </a:pPr>
            <a:r>
              <a:rPr lang="en-US" altLang="en-US" sz="1200">
                <a:latin typeface="Courier New" panose="02070309020205020404" pitchFamily="49" charset="0"/>
              </a:rPr>
              <a:t>Employee(int id, string name, int age, double sal) </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Console.WriteLine(“Constructor for Employee called”);</a:t>
            </a:r>
          </a:p>
          <a:p>
            <a:pPr eaLnBrk="1" hangingPunct="1">
              <a:lnSpc>
                <a:spcPct val="70000"/>
              </a:lnSpc>
              <a:spcBef>
                <a:spcPct val="50000"/>
              </a:spcBef>
              <a:buClrTx/>
              <a:buSzTx/>
              <a:buFontTx/>
              <a:buNone/>
            </a:pPr>
            <a:r>
              <a:rPr lang="en-US" altLang="en-US" sz="1200">
                <a:latin typeface="Courier New" panose="02070309020205020404" pitchFamily="49" charset="0"/>
              </a:rPr>
              <a:t>_empId = id; </a:t>
            </a:r>
          </a:p>
          <a:p>
            <a:pPr eaLnBrk="1" hangingPunct="1">
              <a:lnSpc>
                <a:spcPct val="70000"/>
              </a:lnSpc>
              <a:spcBef>
                <a:spcPct val="50000"/>
              </a:spcBef>
              <a:buClrTx/>
              <a:buSzTx/>
              <a:buFontTx/>
              <a:buNone/>
            </a:pPr>
            <a:r>
              <a:rPr lang="en-US" altLang="en-US" sz="1200">
                <a:latin typeface="Courier New" panose="02070309020205020404" pitchFamily="49" charset="0"/>
              </a:rPr>
              <a:t>_empName = name; </a:t>
            </a:r>
          </a:p>
          <a:p>
            <a:pPr eaLnBrk="1" hangingPunct="1">
              <a:lnSpc>
                <a:spcPct val="70000"/>
              </a:lnSpc>
              <a:spcBef>
                <a:spcPct val="50000"/>
              </a:spcBef>
              <a:buClrTx/>
              <a:buSzTx/>
              <a:buFontTx/>
              <a:buNone/>
            </a:pPr>
            <a:r>
              <a:rPr lang="en-US" altLang="en-US" sz="1200">
                <a:latin typeface="Courier New" panose="02070309020205020404" pitchFamily="49" charset="0"/>
              </a:rPr>
              <a:t>_age = age; </a:t>
            </a:r>
          </a:p>
          <a:p>
            <a:pPr eaLnBrk="1" hangingPunct="1">
              <a:lnSpc>
                <a:spcPct val="70000"/>
              </a:lnSpc>
              <a:spcBef>
                <a:spcPct val="50000"/>
              </a:spcBef>
              <a:buClrTx/>
              <a:buSzTx/>
              <a:buFontTx/>
              <a:buNone/>
            </a:pPr>
            <a:r>
              <a:rPr lang="en-US" altLang="en-US" sz="1200">
                <a:latin typeface="Courier New" panose="02070309020205020404" pitchFamily="49" charset="0"/>
              </a:rPr>
              <a:t>_salary = sal; </a:t>
            </a:r>
          </a:p>
          <a:p>
            <a:pPr eaLnBrk="1" hangingPunct="1">
              <a:lnSpc>
                <a:spcPct val="70000"/>
              </a:lnSpc>
              <a:spcBef>
                <a:spcPct val="50000"/>
              </a:spcBef>
              <a:buClrTx/>
              <a:buSzTx/>
              <a:buFontTx/>
              <a:buNone/>
            </a:pPr>
            <a:endParaRPr lang="en-US" altLang="en-US" sz="1100">
              <a:latin typeface="Courier New" panose="02070309020205020404" pitchFamily="49" charset="0"/>
            </a:endParaRPr>
          </a:p>
          <a:p>
            <a:pPr eaLnBrk="1" hangingPunct="1">
              <a:lnSpc>
                <a:spcPct val="70000"/>
              </a:lnSpc>
              <a:spcBef>
                <a:spcPct val="50000"/>
              </a:spcBef>
              <a:buClrTx/>
              <a:buSzTx/>
              <a:buFontTx/>
              <a:buNone/>
            </a:pPr>
            <a:r>
              <a:rPr lang="en-US" altLang="en-US" sz="1000">
                <a:latin typeface="Courier New" panose="02070309020205020404" pitchFamily="49" charset="0"/>
              </a:rPr>
              <a:t> </a:t>
            </a:r>
          </a:p>
        </p:txBody>
      </p:sp>
      <p:sp>
        <p:nvSpPr>
          <p:cNvPr id="129034" name="Text Box 4"/>
          <p:cNvSpPr txBox="1">
            <a:spLocks noChangeArrowheads="1"/>
          </p:cNvSpPr>
          <p:nvPr/>
        </p:nvSpPr>
        <p:spPr bwMode="auto">
          <a:xfrm>
            <a:off x="2209800" y="26511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17191091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2"/>
          <p:cNvSpPr>
            <a:spLocks noGrp="1"/>
          </p:cNvSpPr>
          <p:nvPr>
            <p:ph type="title"/>
          </p:nvPr>
        </p:nvSpPr>
        <p:spPr/>
        <p:txBody>
          <a:bodyPr/>
          <a:lstStyle/>
          <a:p>
            <a:pPr eaLnBrk="1" hangingPunct="1"/>
            <a:r>
              <a:rPr lang="en-US" altLang="en-US" smtClean="0">
                <a:latin typeface="Calibri" panose="020F0502020204030204" pitchFamily="34" charset="0"/>
              </a:rPr>
              <a:t>Destructors 2-3</a:t>
            </a:r>
            <a:endParaRPr lang="en-IN" altLang="en-US" smtClean="0">
              <a:latin typeface="Calibri" panose="020F0502020204030204" pitchFamily="34" charset="0"/>
            </a:endParaRPr>
          </a:p>
        </p:txBody>
      </p:sp>
      <p:sp>
        <p:nvSpPr>
          <p:cNvPr id="2" name="Text Placeholder 1"/>
          <p:cNvSpPr>
            <a:spLocks noGrp="1"/>
          </p:cNvSpPr>
          <p:nvPr>
            <p:ph type="body" idx="1"/>
          </p:nvPr>
        </p:nvSpPr>
        <p:spPr/>
        <p:txBody>
          <a:bodyPr/>
          <a:lstStyle/>
          <a:p>
            <a:endParaRPr lang="en-US"/>
          </a:p>
        </p:txBody>
      </p:sp>
      <p:sp>
        <p:nvSpPr>
          <p:cNvPr id="131075"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8A942E54-D97D-4541-85A9-65659E96719C}" type="slidenum">
              <a:rPr lang="en-IN" altLang="en-US" sz="1200">
                <a:solidFill>
                  <a:schemeClr val="bg1"/>
                </a:solidFill>
                <a:latin typeface="Calibri" panose="020F0502020204030204" pitchFamily="34" charset="0"/>
              </a:rPr>
              <a:pPr>
                <a:spcBef>
                  <a:spcPct val="50000"/>
                </a:spcBef>
                <a:buClrTx/>
                <a:buSzTx/>
                <a:buFontTx/>
                <a:buNone/>
              </a:pPr>
              <a:t>63</a:t>
            </a:fld>
            <a:endParaRPr lang="en-IN" altLang="en-US" sz="1200">
              <a:solidFill>
                <a:schemeClr val="bg1"/>
              </a:solidFill>
              <a:latin typeface="Calibri" panose="020F0502020204030204" pitchFamily="34" charset="0"/>
            </a:endParaRPr>
          </a:p>
        </p:txBody>
      </p:sp>
      <p:sp>
        <p:nvSpPr>
          <p:cNvPr id="131076" name="Footer Placeholder 5"/>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131080" name="Text Box 6"/>
          <p:cNvSpPr txBox="1">
            <a:spLocks noChangeArrowheads="1"/>
          </p:cNvSpPr>
          <p:nvPr/>
        </p:nvSpPr>
        <p:spPr bwMode="auto">
          <a:xfrm>
            <a:off x="2057400" y="996633"/>
            <a:ext cx="7696200" cy="53340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~Employee()</a:t>
            </a:r>
          </a:p>
          <a:p>
            <a:pPr eaLnBrk="1" hangingPunct="1">
              <a:lnSpc>
                <a:spcPct val="70000"/>
              </a:lnSpc>
              <a:spcBef>
                <a:spcPct val="50000"/>
              </a:spcBef>
              <a:buClrTx/>
              <a:buSzTx/>
              <a:buFontTx/>
              <a:buNone/>
            </a:pPr>
            <a:r>
              <a:rPr lang="en-US" altLang="en-US" sz="1200">
                <a:latin typeface="Courier New" panose="02070309020205020404" pitchFamily="49" charset="0"/>
              </a:rPr>
              <a:t>using System;</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class Employee</a:t>
            </a:r>
          </a:p>
          <a:p>
            <a:pPr eaLnBrk="1" hangingPunct="1">
              <a:lnSpc>
                <a:spcPct val="70000"/>
              </a:lnSpc>
              <a:spcBef>
                <a:spcPct val="50000"/>
              </a:spcBef>
              <a:buClrTx/>
              <a:buSzTx/>
              <a:buFontTx/>
              <a:buNone/>
            </a:pPr>
            <a:r>
              <a:rPr lang="en-US" altLang="en-US" sz="1200">
                <a:latin typeface="Courier New" panose="02070309020205020404" pitchFamily="49" charset="0"/>
              </a:rPr>
              <a:t>{</a:t>
            </a:r>
          </a:p>
          <a:p>
            <a:pPr eaLnBrk="1" hangingPunct="1">
              <a:lnSpc>
                <a:spcPct val="70000"/>
              </a:lnSpc>
              <a:spcBef>
                <a:spcPct val="50000"/>
              </a:spcBef>
              <a:buClrTx/>
              <a:buSzTx/>
              <a:buFontTx/>
              <a:buNone/>
            </a:pPr>
            <a:r>
              <a:rPr lang="en-US" altLang="en-US" sz="1200">
                <a:latin typeface="Courier New" panose="02070309020205020404" pitchFamily="49" charset="0"/>
              </a:rPr>
              <a:t>privateint _empId; </a:t>
            </a:r>
          </a:p>
          <a:p>
            <a:pPr eaLnBrk="1" hangingPunct="1">
              <a:lnSpc>
                <a:spcPct val="70000"/>
              </a:lnSpc>
              <a:spcBef>
                <a:spcPct val="50000"/>
              </a:spcBef>
              <a:buClrTx/>
              <a:buSzTx/>
              <a:buFontTx/>
              <a:buNone/>
            </a:pPr>
            <a:r>
              <a:rPr lang="en-US" altLang="en-US" sz="1200">
                <a:latin typeface="Courier New" panose="02070309020205020404" pitchFamily="49" charset="0"/>
              </a:rPr>
              <a:t>private string _empName; </a:t>
            </a:r>
          </a:p>
          <a:p>
            <a:pPr eaLnBrk="1" hangingPunct="1">
              <a:lnSpc>
                <a:spcPct val="70000"/>
              </a:lnSpc>
              <a:spcBef>
                <a:spcPct val="50000"/>
              </a:spcBef>
              <a:buClrTx/>
              <a:buSzTx/>
              <a:buFontTx/>
              <a:buNone/>
            </a:pPr>
            <a:r>
              <a:rPr lang="en-US" altLang="en-US" sz="1200">
                <a:latin typeface="Courier New" panose="02070309020205020404" pitchFamily="49" charset="0"/>
              </a:rPr>
              <a:t>privateint _age; </a:t>
            </a:r>
          </a:p>
          <a:p>
            <a:pPr eaLnBrk="1" hangingPunct="1">
              <a:lnSpc>
                <a:spcPct val="70000"/>
              </a:lnSpc>
              <a:spcBef>
                <a:spcPct val="50000"/>
              </a:spcBef>
              <a:buClrTx/>
              <a:buSzTx/>
              <a:buFontTx/>
              <a:buNone/>
            </a:pPr>
            <a:r>
              <a:rPr lang="en-US" altLang="en-US" sz="1200">
                <a:latin typeface="Courier New" panose="02070309020205020404" pitchFamily="49" charset="0"/>
              </a:rPr>
              <a:t>private double _salary; </a:t>
            </a:r>
          </a:p>
          <a:p>
            <a:pPr eaLnBrk="1" hangingPunct="1">
              <a:lnSpc>
                <a:spcPct val="70000"/>
              </a:lnSpc>
              <a:spcBef>
                <a:spcPct val="50000"/>
              </a:spcBef>
              <a:buClrTx/>
              <a:buSzTx/>
              <a:buFontTx/>
              <a:buNone/>
            </a:pPr>
            <a:r>
              <a:rPr lang="en-US" altLang="en-US" sz="1200">
                <a:latin typeface="Courier New" panose="02070309020205020404" pitchFamily="49" charset="0"/>
              </a:rPr>
              <a:t>Employee(int id, string name, int age, double sal) </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Console.WriteLine(“Constructor for Employee called”);</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static void Main(string[] args) </a:t>
            </a:r>
          </a:p>
          <a:p>
            <a:pPr eaLnBrk="1" hangingPunct="1">
              <a:lnSpc>
                <a:spcPct val="70000"/>
              </a:lnSpc>
              <a:spcBef>
                <a:spcPct val="5000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r>
              <a:rPr lang="en-US" altLang="en-US" sz="1200">
                <a:latin typeface="Courier New" panose="02070309020205020404" pitchFamily="49" charset="0"/>
              </a:rPr>
              <a:t>Employee objEmp = new Employee(1, “John”, 45, 35000); </a:t>
            </a:r>
          </a:p>
          <a:p>
            <a:pPr eaLnBrk="1" hangingPunct="1">
              <a:lnSpc>
                <a:spcPct val="70000"/>
              </a:lnSpc>
              <a:spcBef>
                <a:spcPct val="50000"/>
              </a:spcBef>
              <a:buClrTx/>
              <a:buSzTx/>
              <a:buFontTx/>
              <a:buNone/>
            </a:pPr>
            <a:r>
              <a:rPr lang="en-US" altLang="en-US" sz="1200">
                <a:latin typeface="Courier New" panose="02070309020205020404" pitchFamily="49" charset="0"/>
              </a:rPr>
              <a:t>Console.WriteLine(“Employee ID: “ + objEmp._empId); </a:t>
            </a:r>
          </a:p>
          <a:p>
            <a:pPr eaLnBrk="1" hangingPunct="1">
              <a:lnSpc>
                <a:spcPct val="70000"/>
              </a:lnSpc>
              <a:spcBef>
                <a:spcPct val="50000"/>
              </a:spcBef>
              <a:buClrTx/>
              <a:buSzTx/>
              <a:buFontTx/>
              <a:buNone/>
            </a:pPr>
            <a:r>
              <a:rPr lang="en-US" altLang="en-US" sz="1200">
                <a:latin typeface="Courier New" panose="02070309020205020404" pitchFamily="49" charset="0"/>
              </a:rPr>
              <a:t>Console.WriteLine(“Employee Name: “ + objEmp._empName); </a:t>
            </a:r>
          </a:p>
          <a:p>
            <a:pPr eaLnBrk="1" hangingPunct="1">
              <a:lnSpc>
                <a:spcPct val="70000"/>
              </a:lnSpc>
              <a:spcBef>
                <a:spcPct val="50000"/>
              </a:spcBef>
              <a:buClrTx/>
              <a:buSzTx/>
              <a:buFontTx/>
              <a:buNone/>
            </a:pPr>
            <a:r>
              <a:rPr lang="en-US" altLang="en-US" sz="1200">
                <a:latin typeface="Courier New" panose="02070309020205020404" pitchFamily="49" charset="0"/>
              </a:rPr>
              <a:t>Console.WriteLine(“Age: “ + objEmp._age); </a:t>
            </a:r>
          </a:p>
          <a:p>
            <a:pPr eaLnBrk="1" hangingPunct="1">
              <a:lnSpc>
                <a:spcPct val="70000"/>
              </a:lnSpc>
              <a:spcBef>
                <a:spcPct val="50000"/>
              </a:spcBef>
              <a:buClrTx/>
              <a:buSzTx/>
              <a:buFontTx/>
              <a:buNone/>
            </a:pPr>
            <a:r>
              <a:rPr lang="en-US" altLang="en-US" sz="1200">
                <a:latin typeface="Courier New" panose="02070309020205020404" pitchFamily="49" charset="0"/>
              </a:rPr>
              <a:t>Console.WriteLine(“Salary: “ + objEmp._salary); </a:t>
            </a:r>
          </a:p>
          <a:p>
            <a:pPr eaLnBrk="1" hangingPunct="1">
              <a:lnSpc>
                <a:spcPct val="70000"/>
              </a:lnSpc>
              <a:spcBef>
                <a:spcPct val="50000"/>
              </a:spcBef>
              <a:buClrTx/>
              <a:buSzTx/>
              <a:buFontTx/>
              <a:buNone/>
            </a:pPr>
            <a:r>
              <a:rPr lang="en-US" altLang="en-US" sz="1200">
                <a:latin typeface="Courier New" panose="02070309020205020404" pitchFamily="49" charset="0"/>
              </a:rPr>
              <a:t>}</a:t>
            </a:r>
          </a:p>
          <a:p>
            <a:pPr eaLnBrk="1" hangingPunct="1">
              <a:lnSpc>
                <a:spcPct val="70000"/>
              </a:lnSpc>
              <a:spcBef>
                <a:spcPct val="50000"/>
              </a:spcBef>
              <a:buClrTx/>
              <a:buSzTx/>
              <a:buFontTx/>
              <a:buNone/>
            </a:pPr>
            <a:r>
              <a:rPr lang="en-US" altLang="en-US" sz="1200">
                <a:latin typeface="Courier New" panose="02070309020205020404" pitchFamily="49" charset="0"/>
              </a:rPr>
              <a:t>}</a:t>
            </a:r>
          </a:p>
          <a:p>
            <a:pPr eaLnBrk="1" hangingPunct="1">
              <a:lnSpc>
                <a:spcPct val="70000"/>
              </a:lnSpc>
              <a:spcBef>
                <a:spcPct val="50000"/>
              </a:spcBef>
              <a:buClrTx/>
              <a:buSzTx/>
              <a:buFontTx/>
              <a:buNone/>
            </a:pPr>
            <a:endParaRPr lang="en-US" altLang="en-US" sz="1600">
              <a:latin typeface="Courier New" panose="02070309020205020404" pitchFamily="49" charset="0"/>
            </a:endParaRPr>
          </a:p>
          <a:p>
            <a:pPr eaLnBrk="1" hangingPunct="1">
              <a:lnSpc>
                <a:spcPct val="70000"/>
              </a:lnSpc>
              <a:spcBef>
                <a:spcPct val="50000"/>
              </a:spcBef>
              <a:buClrTx/>
              <a:buSzTx/>
              <a:buFontTx/>
              <a:buNone/>
            </a:pPr>
            <a:endParaRPr lang="en-US" altLang="en-US" sz="1600">
              <a:latin typeface="Courier New" panose="02070309020205020404" pitchFamily="49" charset="0"/>
            </a:endParaRPr>
          </a:p>
          <a:p>
            <a:pPr eaLnBrk="1" hangingPunct="1">
              <a:lnSpc>
                <a:spcPct val="70000"/>
              </a:lnSpc>
              <a:spcBef>
                <a:spcPct val="50000"/>
              </a:spcBef>
              <a:buClrTx/>
              <a:buSzTx/>
              <a:buFontTx/>
              <a:buNone/>
            </a:pPr>
            <a:endParaRPr lang="en-US" altLang="en-US" sz="1600">
              <a:latin typeface="Courier New" panose="02070309020205020404" pitchFamily="49" charset="0"/>
            </a:endParaRPr>
          </a:p>
          <a:p>
            <a:pPr eaLnBrk="1" hangingPunct="1">
              <a:lnSpc>
                <a:spcPct val="70000"/>
              </a:lnSpc>
              <a:spcBef>
                <a:spcPct val="50000"/>
              </a:spcBef>
              <a:buClrTx/>
              <a:buSzTx/>
              <a:buFontTx/>
              <a:buNone/>
            </a:pPr>
            <a:endParaRPr lang="en-US" altLang="en-US" sz="1600">
              <a:latin typeface="Courier New" panose="02070309020205020404" pitchFamily="49" charset="0"/>
            </a:endParaRPr>
          </a:p>
          <a:p>
            <a:pPr eaLnBrk="1" hangingPunct="1">
              <a:lnSpc>
                <a:spcPct val="70000"/>
              </a:lnSpc>
              <a:spcBef>
                <a:spcPct val="50000"/>
              </a:spcBef>
              <a:buClrTx/>
              <a:buSzTx/>
              <a:buFontTx/>
              <a:buNone/>
            </a:pPr>
            <a:endParaRPr lang="en-US" altLang="en-US" sz="1600">
              <a:latin typeface="Courier New" panose="02070309020205020404" pitchFamily="49" charset="0"/>
            </a:endParaRPr>
          </a:p>
        </p:txBody>
      </p:sp>
    </p:spTree>
    <p:extLst>
      <p:ext uri="{BB962C8B-B14F-4D97-AF65-F5344CB8AC3E}">
        <p14:creationId xmlns:p14="http://schemas.microsoft.com/office/powerpoint/2010/main" val="29180931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2"/>
          <p:cNvSpPr>
            <a:spLocks noGrp="1"/>
          </p:cNvSpPr>
          <p:nvPr>
            <p:ph type="title"/>
          </p:nvPr>
        </p:nvSpPr>
        <p:spPr/>
        <p:txBody>
          <a:bodyPr/>
          <a:lstStyle/>
          <a:p>
            <a:pPr eaLnBrk="1" hangingPunct="1"/>
            <a:r>
              <a:rPr lang="en-US" altLang="en-US" smtClean="0">
                <a:latin typeface="Calibri" panose="020F0502020204030204" pitchFamily="34" charset="0"/>
              </a:rPr>
              <a:t>Destructors 3-3</a:t>
            </a:r>
            <a:endParaRPr lang="en-IN" altLang="en-US" smtClean="0">
              <a:latin typeface="Calibri" panose="020F0502020204030204" pitchFamily="34" charset="0"/>
            </a:endParaRPr>
          </a:p>
        </p:txBody>
      </p:sp>
      <p:sp>
        <p:nvSpPr>
          <p:cNvPr id="133123" name="Content Placeholder 2"/>
          <p:cNvSpPr>
            <a:spLocks noGrp="1"/>
          </p:cNvSpPr>
          <p:nvPr>
            <p:ph type="body" idx="1"/>
          </p:nvPr>
        </p:nvSpPr>
        <p:spPr/>
        <p:txBody>
          <a:bodyPr/>
          <a:lstStyle/>
          <a:p>
            <a:r>
              <a:rPr lang="en-US" altLang="en-US" sz="2400">
                <a:latin typeface="Calibri" panose="020F0502020204030204" pitchFamily="34" charset="0"/>
              </a:rPr>
              <a:t>In the code:</a:t>
            </a:r>
          </a:p>
          <a:p>
            <a:pPr lvl="1"/>
            <a:r>
              <a:rPr lang="en-US" altLang="en-US" sz="2000">
                <a:latin typeface="Calibri" panose="020F0502020204030204" pitchFamily="34" charset="0"/>
              </a:rPr>
              <a:t>The destructor </a:t>
            </a:r>
            <a:r>
              <a:rPr lang="en-US" altLang="en-US" sz="2000" b="1">
                <a:latin typeface="Courier New" panose="02070309020205020404" pitchFamily="49" charset="0"/>
                <a:cs typeface="Courier New" panose="02070309020205020404" pitchFamily="49" charset="0"/>
              </a:rPr>
              <a:t>~Employee </a:t>
            </a:r>
            <a:r>
              <a:rPr lang="en-US" altLang="en-US" sz="2000">
                <a:latin typeface="Calibri" panose="020F0502020204030204" pitchFamily="34" charset="0"/>
              </a:rPr>
              <a:t>is created having the same name as that of the class and the constructor. </a:t>
            </a:r>
          </a:p>
          <a:p>
            <a:pPr lvl="1"/>
            <a:r>
              <a:rPr lang="en-US" altLang="en-US" sz="2000">
                <a:latin typeface="Calibri" panose="020F0502020204030204" pitchFamily="34" charset="0"/>
              </a:rPr>
              <a:t>The destructor is automatically called when the object </a:t>
            </a:r>
            <a:r>
              <a:rPr lang="en-US" altLang="en-US" sz="2000" b="1">
                <a:latin typeface="Courier New" panose="02070309020205020404" pitchFamily="49" charset="0"/>
                <a:cs typeface="Courier New" panose="02070309020205020404" pitchFamily="49" charset="0"/>
              </a:rPr>
              <a:t>objEmp </a:t>
            </a:r>
            <a:r>
              <a:rPr lang="en-US" altLang="en-US" sz="2000">
                <a:latin typeface="Calibri" panose="020F0502020204030204" pitchFamily="34" charset="0"/>
              </a:rPr>
              <a:t>is no longer needed to be used. </a:t>
            </a:r>
          </a:p>
          <a:p>
            <a:pPr lvl="1"/>
            <a:r>
              <a:rPr lang="en-US" altLang="en-US" sz="2000">
                <a:latin typeface="Calibri" panose="020F0502020204030204" pitchFamily="34" charset="0"/>
              </a:rPr>
              <a:t>However, you have no control on when the destructor is going to be executed.</a:t>
            </a:r>
            <a:endParaRPr lang="en-GB" altLang="en-US" sz="1800">
              <a:latin typeface="Calibri" panose="020F0502020204030204" pitchFamily="34" charset="0"/>
            </a:endParaRPr>
          </a:p>
        </p:txBody>
      </p:sp>
      <p:sp>
        <p:nvSpPr>
          <p:cNvPr id="133124"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A1A39FFB-66E1-4264-A523-F7E0E7F0263C}" type="slidenum">
              <a:rPr lang="en-IN" altLang="en-US" sz="1200">
                <a:solidFill>
                  <a:schemeClr val="bg1"/>
                </a:solidFill>
                <a:latin typeface="Calibri" panose="020F0502020204030204" pitchFamily="34" charset="0"/>
              </a:rPr>
              <a:pPr>
                <a:spcBef>
                  <a:spcPct val="50000"/>
                </a:spcBef>
                <a:buClrTx/>
                <a:buSzTx/>
                <a:buFontTx/>
                <a:buNone/>
              </a:pPr>
              <a:t>64</a:t>
            </a:fld>
            <a:endParaRPr lang="en-IN" altLang="en-US" sz="1200">
              <a:solidFill>
                <a:schemeClr val="bg1"/>
              </a:solidFill>
              <a:latin typeface="Calibri" panose="020F0502020204030204" pitchFamily="34" charset="0"/>
            </a:endParaRPr>
          </a:p>
        </p:txBody>
      </p:sp>
      <p:sp>
        <p:nvSpPr>
          <p:cNvPr id="133125" name="Footer Placeholder 5"/>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Tree>
    <p:extLst>
      <p:ext uri="{BB962C8B-B14F-4D97-AF65-F5344CB8AC3E}">
        <p14:creationId xmlns:p14="http://schemas.microsoft.com/office/powerpoint/2010/main" val="326773054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2"/>
          <p:cNvSpPr>
            <a:spLocks noGrp="1"/>
          </p:cNvSpPr>
          <p:nvPr>
            <p:ph type="title"/>
          </p:nvPr>
        </p:nvSpPr>
        <p:spPr/>
        <p:txBody>
          <a:bodyPr/>
          <a:lstStyle/>
          <a:p>
            <a:pPr eaLnBrk="1" hangingPunct="1"/>
            <a:r>
              <a:rPr lang="en-US" altLang="en-US" smtClean="0">
                <a:latin typeface="Calibri" panose="020F0502020204030204" pitchFamily="34" charset="0"/>
              </a:rPr>
              <a:t>Summary</a:t>
            </a:r>
            <a:endParaRPr lang="en-IN" altLang="en-US" smtClean="0">
              <a:latin typeface="Calibri" panose="020F0502020204030204" pitchFamily="34" charset="0"/>
            </a:endParaRPr>
          </a:p>
        </p:txBody>
      </p:sp>
      <p:sp>
        <p:nvSpPr>
          <p:cNvPr id="135171" name="Content Placeholder 2"/>
          <p:cNvSpPr>
            <a:spLocks noGrp="1"/>
          </p:cNvSpPr>
          <p:nvPr>
            <p:ph type="body" idx="1"/>
          </p:nvPr>
        </p:nvSpPr>
        <p:spPr/>
        <p:txBody>
          <a:bodyPr/>
          <a:lstStyle/>
          <a:p>
            <a:r>
              <a:rPr lang="en-US" altLang="en-US" sz="2000">
                <a:latin typeface="Calibri" panose="020F0502020204030204" pitchFamily="34" charset="0"/>
              </a:rPr>
              <a:t>The programming model that uses objects to design a software application is termed as OOP. </a:t>
            </a:r>
          </a:p>
          <a:p>
            <a:r>
              <a:rPr lang="en-US" altLang="en-US" sz="2000">
                <a:latin typeface="Calibri" panose="020F0502020204030204" pitchFamily="34" charset="0"/>
              </a:rPr>
              <a:t>A method is defined as the actual implementation of an action on an object and can be declared by specifying the return type, the name and the parameters passed to the method.</a:t>
            </a:r>
          </a:p>
          <a:p>
            <a:r>
              <a:rPr lang="en-US" altLang="en-US" sz="2000">
                <a:latin typeface="Calibri" panose="020F0502020204030204" pitchFamily="34" charset="0"/>
              </a:rPr>
              <a:t>It is possible to call a method without creating instances by declaring the method as static.</a:t>
            </a:r>
          </a:p>
          <a:p>
            <a:r>
              <a:rPr lang="en-US" altLang="en-US" sz="2000">
                <a:latin typeface="Calibri" panose="020F0502020204030204" pitchFamily="34" charset="0"/>
              </a:rPr>
              <a:t>Access modifiers determine the scope of access for classes and their members. </a:t>
            </a:r>
          </a:p>
          <a:p>
            <a:r>
              <a:rPr lang="en-US" altLang="en-US" sz="2000">
                <a:latin typeface="Calibri" panose="020F0502020204030204" pitchFamily="34" charset="0"/>
              </a:rPr>
              <a:t>The four types of access modifiers in C# are public, private, protected and internal.</a:t>
            </a:r>
          </a:p>
          <a:p>
            <a:r>
              <a:rPr lang="en-US" altLang="en-US" sz="2000">
                <a:latin typeface="Calibri" panose="020F0502020204030204" pitchFamily="34" charset="0"/>
              </a:rPr>
              <a:t>Methods with same name but different signatures are referred to as overloaded methods. </a:t>
            </a:r>
          </a:p>
          <a:p>
            <a:r>
              <a:rPr lang="en-US" altLang="en-US" sz="2000">
                <a:latin typeface="Calibri" panose="020F0502020204030204" pitchFamily="34" charset="0"/>
              </a:rPr>
              <a:t>In C#, a constructor is typically used to initialize the variables of a class.</a:t>
            </a:r>
          </a:p>
          <a:p>
            <a:endParaRPr lang="en-US" altLang="en-US" sz="2000">
              <a:latin typeface="Calibri" panose="020F0502020204030204" pitchFamily="34" charset="0"/>
            </a:endParaRPr>
          </a:p>
        </p:txBody>
      </p:sp>
      <p:sp>
        <p:nvSpPr>
          <p:cNvPr id="135172"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50E0F2FE-75B3-44E1-89B0-A2694BDEF5D8}" type="slidenum">
              <a:rPr lang="en-IN" altLang="en-US" sz="1200">
                <a:solidFill>
                  <a:schemeClr val="bg1"/>
                </a:solidFill>
                <a:latin typeface="Calibri" panose="020F0502020204030204" pitchFamily="34" charset="0"/>
              </a:rPr>
              <a:pPr>
                <a:spcBef>
                  <a:spcPct val="50000"/>
                </a:spcBef>
                <a:buClrTx/>
                <a:buSzTx/>
                <a:buFontTx/>
                <a:buNone/>
              </a:pPr>
              <a:t>65</a:t>
            </a:fld>
            <a:endParaRPr lang="en-IN" altLang="en-US" sz="1200">
              <a:solidFill>
                <a:schemeClr val="bg1"/>
              </a:solidFill>
              <a:latin typeface="Calibri" panose="020F0502020204030204" pitchFamily="34" charset="0"/>
            </a:endParaRPr>
          </a:p>
        </p:txBody>
      </p:sp>
      <p:sp>
        <p:nvSpPr>
          <p:cNvPr id="135173" name="Footer Placeholder 5"/>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Tree>
    <p:extLst>
      <p:ext uri="{BB962C8B-B14F-4D97-AF65-F5344CB8AC3E}">
        <p14:creationId xmlns:p14="http://schemas.microsoft.com/office/powerpoint/2010/main" val="259401011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l="-999" r="-999"/>
          </a:stretch>
        </a:blipFill>
        <a:effectLst/>
      </p:bgPr>
    </p:bg>
    <p:spTree>
      <p:nvGrpSpPr>
        <p:cNvPr id="1" name="Shape 109"/>
        <p:cNvGrpSpPr/>
        <p:nvPr/>
      </p:nvGrpSpPr>
      <p:grpSpPr>
        <a:xfrm>
          <a:off x="0" y="0"/>
          <a:ext cx="0" cy="0"/>
          <a:chOff x="0" y="0"/>
          <a:chExt cx="0" cy="0"/>
        </a:xfrm>
      </p:grpSpPr>
      <p:sp>
        <p:nvSpPr>
          <p:cNvPr id="110" name="Shape 110"/>
          <p:cNvSpPr/>
          <p:nvPr/>
        </p:nvSpPr>
        <p:spPr>
          <a:xfrm>
            <a:off x="2743200" y="1752600"/>
            <a:ext cx="6975460"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smtClean="0">
                <a:solidFill>
                  <a:srgbClr val="3A3838"/>
                </a:solidFill>
                <a:latin typeface="Arial"/>
                <a:ea typeface="Arial"/>
                <a:cs typeface="Arial"/>
                <a:sym typeface="Arial"/>
              </a:rPr>
              <a:t>THANKS </a:t>
            </a:r>
            <a:r>
              <a:rPr lang="en-US" sz="4000" b="1" dirty="0">
                <a:solidFill>
                  <a:srgbClr val="3A3838"/>
                </a:solidFill>
                <a:latin typeface="Arial"/>
                <a:ea typeface="Arial"/>
                <a:cs typeface="Arial"/>
                <a:sym typeface="Arial"/>
              </a:rPr>
              <a:t>FOR </a:t>
            </a:r>
            <a:r>
              <a:rPr lang="en-US" sz="4000" b="1" dirty="0" smtClean="0">
                <a:solidFill>
                  <a:srgbClr val="3A3838"/>
                </a:solidFill>
                <a:latin typeface="Arial"/>
                <a:ea typeface="Arial"/>
                <a:cs typeface="Arial"/>
                <a:sym typeface="Arial"/>
              </a:rPr>
              <a:t>WATCHING </a:t>
            </a:r>
            <a:r>
              <a:rPr lang="en-US" sz="4000" b="1" dirty="0">
                <a:solidFill>
                  <a:srgbClr val="3A3838"/>
                </a:solidFill>
                <a:latin typeface="Arial"/>
                <a:ea typeface="Arial"/>
                <a:cs typeface="Arial"/>
                <a:sym typeface="Arial"/>
              </a:rPr>
              <a:t>!</a:t>
            </a:r>
          </a:p>
        </p:txBody>
      </p:sp>
      <p:sp>
        <p:nvSpPr>
          <p:cNvPr id="4" name="Slide Number Placeholder 3"/>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66</a:t>
            </a:fld>
            <a:endParaRPr lang="en-US" dirty="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2"/>
          <p:cNvSpPr>
            <a:spLocks noGrp="1"/>
          </p:cNvSpPr>
          <p:nvPr>
            <p:ph type="title"/>
          </p:nvPr>
        </p:nvSpPr>
        <p:spPr/>
        <p:txBody>
          <a:bodyPr/>
          <a:lstStyle/>
          <a:p>
            <a:pPr eaLnBrk="1" hangingPunct="1"/>
            <a:r>
              <a:rPr lang="en-US" altLang="en-US" smtClean="0">
                <a:latin typeface="Calibri" panose="020F0502020204030204" pitchFamily="34" charset="0"/>
              </a:rPr>
              <a:t>Classes</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400" dirty="0">
                <a:latin typeface="Calibri" pitchFamily="34" charset="0"/>
              </a:rPr>
              <a:t>Several objects have a common state and behavior and thus, can be grouped under a single class. </a:t>
            </a:r>
          </a:p>
          <a:p>
            <a:pPr>
              <a:defRPr/>
            </a:pPr>
            <a:endParaRPr lang="en-US" sz="2000" dirty="0">
              <a:latin typeface="Calibri" pitchFamily="34" charset="0"/>
            </a:endParaRPr>
          </a:p>
          <a:p>
            <a:pPr>
              <a:defRPr/>
            </a:pPr>
            <a:endParaRPr lang="en-US" sz="2000" dirty="0">
              <a:latin typeface="Calibri" pitchFamily="34" charset="0"/>
            </a:endParaRPr>
          </a:p>
          <a:p>
            <a:pPr>
              <a:defRPr/>
            </a:pPr>
            <a:r>
              <a:rPr lang="en-US" sz="2000" dirty="0">
                <a:latin typeface="Calibri" pitchFamily="34" charset="0"/>
              </a:rPr>
              <a:t>A Ford Mustang, a Volkswagen Beetle, and a Toyota Camry can be grouped together under the class Car. Here, Car is the class whereas Ford Mustang, Volkswagen Beetle, and Toyota Camry are objects of the class Car. </a:t>
            </a:r>
          </a:p>
          <a:p>
            <a:pPr>
              <a:defRPr/>
            </a:pPr>
            <a:r>
              <a:rPr lang="en-US" sz="2000" dirty="0">
                <a:latin typeface="Calibri" pitchFamily="34" charset="0"/>
              </a:rPr>
              <a:t>The following figure displays the class Car:</a:t>
            </a:r>
          </a:p>
          <a:p>
            <a:pPr>
              <a:defRPr/>
            </a:pPr>
            <a:endParaRPr lang="en-US" sz="1800" dirty="0"/>
          </a:p>
          <a:p>
            <a:pPr marL="400050">
              <a:buNone/>
              <a:defRPr/>
            </a:pPr>
            <a:endParaRPr lang="en-GB" sz="2000" dirty="0"/>
          </a:p>
          <a:p>
            <a:pPr>
              <a:defRPr/>
            </a:pPr>
            <a:endParaRPr lang="en-GB" sz="1800" dirty="0">
              <a:latin typeface="Calibri" pitchFamily="34" charset="0"/>
            </a:endParaRPr>
          </a:p>
        </p:txBody>
      </p:sp>
      <p:sp>
        <p:nvSpPr>
          <p:cNvPr id="16388"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71877435-0A8D-4646-A674-8C9299971832}" type="slidenum">
              <a:rPr lang="en-IN" altLang="en-US" sz="1200">
                <a:solidFill>
                  <a:schemeClr val="bg1"/>
                </a:solidFill>
                <a:latin typeface="Calibri" panose="020F0502020204030204" pitchFamily="34" charset="0"/>
              </a:rPr>
              <a:pPr>
                <a:spcBef>
                  <a:spcPct val="50000"/>
                </a:spcBef>
                <a:buClrTx/>
                <a:buSzTx/>
                <a:buFontTx/>
                <a:buNone/>
              </a:pPr>
              <a:t>7</a:t>
            </a:fld>
            <a:endParaRPr lang="en-IN" altLang="en-US" sz="1200">
              <a:solidFill>
                <a:schemeClr val="bg1"/>
              </a:solidFill>
              <a:latin typeface="Calibri" panose="020F0502020204030204" pitchFamily="34" charset="0"/>
            </a:endParaRPr>
          </a:p>
        </p:txBody>
      </p:sp>
      <p:sp>
        <p:nvSpPr>
          <p:cNvPr id="16389"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pic>
        <p:nvPicPr>
          <p:cNvPr id="16393" name="Picture 5" descr="Capture61.PNG"/>
          <p:cNvPicPr>
            <a:picLocks noChangeAspect="1" noChangeArrowheads="1"/>
          </p:cNvPicPr>
          <p:nvPr/>
        </p:nvPicPr>
        <p:blipFill>
          <a:blip r:embed="rId3">
            <a:extLst>
              <a:ext uri="{28A0092B-C50C-407E-A947-70E740481C1C}">
                <a14:useLocalDpi xmlns:a14="http://schemas.microsoft.com/office/drawing/2010/main" val="0"/>
              </a:ext>
            </a:extLst>
          </a:blip>
          <a:srcRect t="5104"/>
          <a:stretch>
            <a:fillRect/>
          </a:stretch>
        </p:blipFill>
        <p:spPr bwMode="auto">
          <a:xfrm>
            <a:off x="4313239" y="3621088"/>
            <a:ext cx="3044825"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4" name="Text Box 4"/>
          <p:cNvSpPr txBox="1">
            <a:spLocks noChangeArrowheads="1"/>
          </p:cNvSpPr>
          <p:nvPr/>
        </p:nvSpPr>
        <p:spPr bwMode="auto">
          <a:xfrm>
            <a:off x="1752600" y="175260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Example</a:t>
            </a:r>
          </a:p>
        </p:txBody>
      </p:sp>
    </p:spTree>
    <p:extLst>
      <p:ext uri="{BB962C8B-B14F-4D97-AF65-F5344CB8AC3E}">
        <p14:creationId xmlns:p14="http://schemas.microsoft.com/office/powerpoint/2010/main" val="15046657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2"/>
          <p:cNvSpPr>
            <a:spLocks noGrp="1"/>
          </p:cNvSpPr>
          <p:nvPr>
            <p:ph type="title"/>
          </p:nvPr>
        </p:nvSpPr>
        <p:spPr/>
        <p:txBody>
          <a:bodyPr/>
          <a:lstStyle/>
          <a:p>
            <a:pPr eaLnBrk="1" hangingPunct="1"/>
            <a:r>
              <a:rPr lang="en-US" altLang="en-US" smtClean="0">
                <a:latin typeface="Calibri" panose="020F0502020204030204" pitchFamily="34" charset="0"/>
              </a:rPr>
              <a:t>Creating Classes 1-2</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000" dirty="0">
                <a:latin typeface="Calibri" pitchFamily="34" charset="0"/>
              </a:rPr>
              <a:t>The concept of classes in the real world can be extended to the programming world, similar to the concept of objects.</a:t>
            </a:r>
          </a:p>
          <a:p>
            <a:pPr>
              <a:defRPr/>
            </a:pPr>
            <a:r>
              <a:rPr lang="en-US" sz="2000" dirty="0">
                <a:latin typeface="Calibri" pitchFamily="34" charset="0"/>
              </a:rPr>
              <a:t>In object-oriented programming languages like C#, a class is a template or blueprint which defines the state and behavior of all objects belonging to that class.</a:t>
            </a:r>
          </a:p>
          <a:p>
            <a:pPr>
              <a:defRPr/>
            </a:pPr>
            <a:r>
              <a:rPr lang="en-US" sz="2000" dirty="0">
                <a:latin typeface="Calibri" pitchFamily="34" charset="0"/>
              </a:rPr>
              <a:t>A class comprises fields, properties, methods, and so on, collectively called data members of the class. In C#, the class declaration starts with the </a:t>
            </a:r>
            <a:r>
              <a:rPr lang="en-US" sz="2000" dirty="0">
                <a:latin typeface="Courier New" pitchFamily="49" charset="0"/>
                <a:cs typeface="Courier New" pitchFamily="49" charset="0"/>
              </a:rPr>
              <a:t>class</a:t>
            </a:r>
            <a:r>
              <a:rPr lang="en-US" sz="2000" dirty="0">
                <a:latin typeface="Calibri" pitchFamily="34" charset="0"/>
              </a:rPr>
              <a:t> keyword followed by the name of the class. </a:t>
            </a:r>
          </a:p>
          <a:p>
            <a:pPr>
              <a:defRPr/>
            </a:pPr>
            <a:r>
              <a:rPr lang="en-US" sz="2000" dirty="0">
                <a:latin typeface="Calibri" pitchFamily="34" charset="0"/>
              </a:rPr>
              <a:t>The following syntax is used to declare a class:</a:t>
            </a:r>
          </a:p>
          <a:p>
            <a:pPr>
              <a:defRPr/>
            </a:pPr>
            <a:endParaRPr lang="en-US" sz="2000" dirty="0">
              <a:latin typeface="Calibri" pitchFamily="34" charset="0"/>
            </a:endParaRPr>
          </a:p>
          <a:p>
            <a:pPr>
              <a:defRPr/>
            </a:pPr>
            <a:endParaRPr lang="en-US" sz="2000" dirty="0">
              <a:latin typeface="Calibri" pitchFamily="34" charset="0"/>
            </a:endParaRPr>
          </a:p>
          <a:p>
            <a:pPr>
              <a:defRPr/>
            </a:pPr>
            <a:endParaRPr lang="en-US" sz="2000" dirty="0">
              <a:latin typeface="Calibri" pitchFamily="34" charset="0"/>
            </a:endParaRPr>
          </a:p>
          <a:p>
            <a:pPr>
              <a:buFont typeface="Wingdings" panose="05000000000000000000" pitchFamily="2" charset="2"/>
              <a:buNone/>
              <a:defRPr/>
            </a:pPr>
            <a:endParaRPr lang="en-US" sz="2000" dirty="0">
              <a:latin typeface="Calibri" pitchFamily="34" charset="0"/>
            </a:endParaRPr>
          </a:p>
          <a:p>
            <a:pPr>
              <a:buFont typeface="Wingdings" panose="05000000000000000000" pitchFamily="2" charset="2"/>
              <a:buNone/>
              <a:defRPr/>
            </a:pPr>
            <a:r>
              <a:rPr lang="en-US" sz="2000" dirty="0">
                <a:latin typeface="Calibri" pitchFamily="34" charset="0"/>
              </a:rPr>
              <a:t>      </a:t>
            </a:r>
          </a:p>
          <a:p>
            <a:pPr indent="-4763">
              <a:buNone/>
              <a:defRPr/>
            </a:pPr>
            <a:r>
              <a:rPr lang="en-US" sz="2000" dirty="0">
                <a:latin typeface="Calibri" pitchFamily="34" charset="0"/>
              </a:rPr>
              <a:t> where,</a:t>
            </a:r>
          </a:p>
          <a:p>
            <a:pPr>
              <a:buFont typeface="Wingdings" panose="05000000000000000000" pitchFamily="2" charset="2"/>
              <a:buNone/>
              <a:defRPr/>
            </a:pPr>
            <a:r>
              <a:rPr lang="en-US" sz="2000" dirty="0">
                <a:latin typeface="Calibri" pitchFamily="34" charset="0"/>
                <a:cs typeface="Courier New" pitchFamily="49" charset="0"/>
              </a:rPr>
              <a:t>        </a:t>
            </a:r>
            <a:r>
              <a:rPr lang="en-US" sz="2000" dirty="0">
                <a:latin typeface="Courier New" pitchFamily="49" charset="0"/>
              </a:rPr>
              <a:t>ClassName</a:t>
            </a:r>
            <a:r>
              <a:rPr lang="en-US" sz="2000" dirty="0">
                <a:latin typeface="Calibri" pitchFamily="34" charset="0"/>
                <a:cs typeface="Courier New" pitchFamily="49" charset="0"/>
              </a:rPr>
              <a:t>: </a:t>
            </a:r>
            <a:r>
              <a:rPr lang="en-US" sz="2000" dirty="0">
                <a:latin typeface="Calibri" pitchFamily="34" charset="0"/>
              </a:rPr>
              <a:t>Specifies the name of the class.</a:t>
            </a:r>
          </a:p>
          <a:p>
            <a:pPr>
              <a:defRPr/>
            </a:pPr>
            <a:endParaRPr lang="en-US" sz="2000" dirty="0">
              <a:latin typeface="Calibri" pitchFamily="34" charset="0"/>
            </a:endParaRPr>
          </a:p>
          <a:p>
            <a:pPr>
              <a:defRPr/>
            </a:pPr>
            <a:endParaRPr lang="en-US" sz="1600" dirty="0"/>
          </a:p>
          <a:p>
            <a:pPr marL="400050">
              <a:defRPr/>
            </a:pPr>
            <a:endParaRPr lang="en-GB" sz="1800" dirty="0"/>
          </a:p>
          <a:p>
            <a:pPr>
              <a:defRPr/>
            </a:pPr>
            <a:endParaRPr lang="en-GB" dirty="0"/>
          </a:p>
        </p:txBody>
      </p:sp>
      <p:sp>
        <p:nvSpPr>
          <p:cNvPr id="18436"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83D04B26-78D9-4BDB-92A1-BFA504074450}" type="slidenum">
              <a:rPr lang="en-IN" altLang="en-US" sz="1200">
                <a:solidFill>
                  <a:schemeClr val="bg1"/>
                </a:solidFill>
                <a:latin typeface="Calibri" panose="020F0502020204030204" pitchFamily="34" charset="0"/>
              </a:rPr>
              <a:pPr>
                <a:spcBef>
                  <a:spcPct val="50000"/>
                </a:spcBef>
                <a:buClrTx/>
                <a:buSzTx/>
                <a:buFontTx/>
                <a:buNone/>
              </a:pPr>
              <a:t>8</a:t>
            </a:fld>
            <a:endParaRPr lang="en-IN" altLang="en-US" sz="1200">
              <a:solidFill>
                <a:schemeClr val="bg1"/>
              </a:solidFill>
              <a:latin typeface="Calibri" panose="020F0502020204030204" pitchFamily="34" charset="0"/>
            </a:endParaRPr>
          </a:p>
        </p:txBody>
      </p:sp>
      <p:sp>
        <p:nvSpPr>
          <p:cNvPr id="18437"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18441" name="Rectangle 5"/>
          <p:cNvSpPr>
            <a:spLocks noChangeArrowheads="1"/>
          </p:cNvSpPr>
          <p:nvPr/>
        </p:nvSpPr>
        <p:spPr bwMode="auto">
          <a:xfrm>
            <a:off x="2209800" y="4419600"/>
            <a:ext cx="7620000" cy="914400"/>
          </a:xfrm>
          <a:prstGeom prst="rect">
            <a:avLst/>
          </a:prstGeom>
          <a:solidFill>
            <a:srgbClr val="FFFF00">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600">
                <a:latin typeface="Courier New" panose="02070309020205020404" pitchFamily="49" charset="0"/>
              </a:rPr>
              <a:t>{ </a:t>
            </a:r>
          </a:p>
          <a:p>
            <a:pPr eaLnBrk="1" hangingPunct="1">
              <a:lnSpc>
                <a:spcPct val="70000"/>
              </a:lnSpc>
              <a:spcBef>
                <a:spcPct val="50000"/>
              </a:spcBef>
              <a:buClrTx/>
              <a:buSzTx/>
              <a:buFontTx/>
              <a:buNone/>
            </a:pPr>
            <a:r>
              <a:rPr lang="en-US" altLang="en-US" sz="1600">
                <a:latin typeface="Courier New" panose="02070309020205020404" pitchFamily="49" charset="0"/>
              </a:rPr>
              <a:t>// class members</a:t>
            </a:r>
          </a:p>
          <a:p>
            <a:pPr eaLnBrk="1" hangingPunct="1">
              <a:lnSpc>
                <a:spcPct val="70000"/>
              </a:lnSpc>
              <a:spcBef>
                <a:spcPct val="50000"/>
              </a:spcBef>
              <a:buClrTx/>
              <a:buSzTx/>
              <a:buFontTx/>
              <a:buNone/>
            </a:pPr>
            <a:r>
              <a:rPr lang="en-US" altLang="en-US" sz="1600">
                <a:latin typeface="Courier New" panose="02070309020205020404" pitchFamily="49" charset="0"/>
              </a:rPr>
              <a:t>}</a:t>
            </a:r>
          </a:p>
        </p:txBody>
      </p:sp>
      <p:sp>
        <p:nvSpPr>
          <p:cNvPr id="18442" name="Text Box 4"/>
          <p:cNvSpPr txBox="1">
            <a:spLocks noChangeArrowheads="1"/>
          </p:cNvSpPr>
          <p:nvPr/>
        </p:nvSpPr>
        <p:spPr bwMode="auto">
          <a:xfrm>
            <a:off x="2209800" y="396240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Syntax</a:t>
            </a:r>
          </a:p>
        </p:txBody>
      </p:sp>
    </p:spTree>
    <p:extLst>
      <p:ext uri="{BB962C8B-B14F-4D97-AF65-F5344CB8AC3E}">
        <p14:creationId xmlns:p14="http://schemas.microsoft.com/office/powerpoint/2010/main" val="28372015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2"/>
          <p:cNvSpPr>
            <a:spLocks noGrp="1"/>
          </p:cNvSpPr>
          <p:nvPr>
            <p:ph type="title"/>
          </p:nvPr>
        </p:nvSpPr>
        <p:spPr/>
        <p:txBody>
          <a:bodyPr/>
          <a:lstStyle/>
          <a:p>
            <a:pPr eaLnBrk="1" hangingPunct="1"/>
            <a:r>
              <a:rPr lang="en-US" altLang="en-US" smtClean="0">
                <a:latin typeface="Calibri" panose="020F0502020204030204" pitchFamily="34" charset="0"/>
              </a:rPr>
              <a:t>Creating Classes 2-2</a:t>
            </a: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r>
              <a:rPr lang="en-US" sz="2400" dirty="0">
                <a:latin typeface="Calibri" pitchFamily="34" charset="0"/>
              </a:rPr>
              <a:t>The following figure displays a sample class:</a:t>
            </a:r>
          </a:p>
          <a:p>
            <a:pPr>
              <a:defRPr/>
            </a:pPr>
            <a:endParaRPr lang="en-US" sz="1800" dirty="0"/>
          </a:p>
          <a:p>
            <a:pPr>
              <a:defRPr/>
            </a:pPr>
            <a:endParaRPr lang="en-US" sz="1800" dirty="0"/>
          </a:p>
          <a:p>
            <a:pPr>
              <a:defRPr/>
            </a:pPr>
            <a:endParaRPr lang="en-US" sz="1800" dirty="0"/>
          </a:p>
          <a:p>
            <a:pPr marL="400050">
              <a:defRPr/>
            </a:pPr>
            <a:endParaRPr lang="en-GB" sz="2000" dirty="0"/>
          </a:p>
          <a:p>
            <a:pPr>
              <a:defRPr/>
            </a:pPr>
            <a:endParaRPr lang="en-GB" dirty="0"/>
          </a:p>
        </p:txBody>
      </p:sp>
      <p:sp>
        <p:nvSpPr>
          <p:cNvPr id="20484"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fld id="{1BB8E4A8-6143-42D0-825F-8833531E94ED}" type="slidenum">
              <a:rPr lang="en-IN" altLang="en-US" sz="1200">
                <a:solidFill>
                  <a:schemeClr val="bg1"/>
                </a:solidFill>
                <a:latin typeface="Calibri" panose="020F0502020204030204" pitchFamily="34" charset="0"/>
              </a:rPr>
              <a:pPr>
                <a:spcBef>
                  <a:spcPct val="50000"/>
                </a:spcBef>
                <a:buClrTx/>
                <a:buSzTx/>
                <a:buFontTx/>
                <a:buNone/>
              </a:pPr>
              <a:t>9</a:t>
            </a:fld>
            <a:endParaRPr lang="en-IN" altLang="en-US" sz="1200">
              <a:solidFill>
                <a:schemeClr val="bg1"/>
              </a:solidFill>
              <a:latin typeface="Calibri" panose="020F0502020204030204" pitchFamily="34" charset="0"/>
            </a:endParaRPr>
          </a:p>
        </p:txBody>
      </p:sp>
      <p:sp>
        <p:nvSpPr>
          <p:cNvPr id="20485"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50000"/>
              </a:spcBef>
              <a:buClrTx/>
              <a:buSzTx/>
              <a:buFontTx/>
              <a:buNone/>
            </a:pPr>
            <a:r>
              <a:rPr lang="en-IN" altLang="en-US" sz="1200">
                <a:solidFill>
                  <a:schemeClr val="bg1"/>
                </a:solidFill>
                <a:latin typeface="Calibri" panose="020F0502020204030204" pitchFamily="34" charset="0"/>
              </a:rPr>
              <a:t>Building Applications Using C# / Session 6</a:t>
            </a:r>
            <a:endParaRPr lang="en-US"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pic>
        <p:nvPicPr>
          <p:cNvPr id="20489" name="Picture 9" descr="Capture62.PNG"/>
          <p:cNvPicPr>
            <a:picLocks noChangeAspect="1" noChangeArrowheads="1"/>
          </p:cNvPicPr>
          <p:nvPr/>
        </p:nvPicPr>
        <p:blipFill>
          <a:blip r:embed="rId3">
            <a:extLst>
              <a:ext uri="{28A0092B-C50C-407E-A947-70E740481C1C}">
                <a14:useLocalDpi xmlns:a14="http://schemas.microsoft.com/office/drawing/2010/main" val="0"/>
              </a:ext>
            </a:extLst>
          </a:blip>
          <a:srcRect t="363"/>
          <a:stretch>
            <a:fillRect/>
          </a:stretch>
        </p:blipFill>
        <p:spPr bwMode="auto">
          <a:xfrm>
            <a:off x="2819401" y="1447800"/>
            <a:ext cx="571817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31932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1050</TotalTime>
  <Words>6258</Words>
  <Application>Microsoft Office PowerPoint</Application>
  <PresentationFormat>Widescreen</PresentationFormat>
  <Paragraphs>1677</Paragraphs>
  <Slides>66</Slides>
  <Notes>65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Tahoma</vt:lpstr>
      <vt:lpstr>Calibri</vt:lpstr>
      <vt:lpstr>Courier New</vt:lpstr>
      <vt:lpstr>Wingdings</vt:lpstr>
      <vt:lpstr>Arial</vt:lpstr>
      <vt:lpstr>Wingdings 2</vt:lpstr>
      <vt:lpstr>Office Theme</vt:lpstr>
      <vt:lpstr>PowerPoint Presentation</vt:lpstr>
      <vt:lpstr>Objectives</vt:lpstr>
      <vt:lpstr>Object-Oriented Programming </vt:lpstr>
      <vt:lpstr>Features</vt:lpstr>
      <vt:lpstr>Classes and Objects 1-2</vt:lpstr>
      <vt:lpstr> Classes and Objects 2-2 </vt:lpstr>
      <vt:lpstr>Classes</vt:lpstr>
      <vt:lpstr>Creating Classes 1-2</vt:lpstr>
      <vt:lpstr>Creating Classes 2-2</vt:lpstr>
      <vt:lpstr>Guidelines for Naming Classes</vt:lpstr>
      <vt:lpstr>Main Method</vt:lpstr>
      <vt:lpstr>Instantiating Objects 1-2</vt:lpstr>
      <vt:lpstr>Instantiating Objects 2-2</vt:lpstr>
      <vt:lpstr>Methods</vt:lpstr>
      <vt:lpstr>Creating Methods 1-2</vt:lpstr>
      <vt:lpstr>Creating Methods 2-2</vt:lpstr>
      <vt:lpstr>Invoking Methods 1-2</vt:lpstr>
      <vt:lpstr>Invoking Methods 2-2</vt:lpstr>
      <vt:lpstr>Method Parameters and Arguments</vt:lpstr>
      <vt:lpstr>Named and Optional Arguments 1-6</vt:lpstr>
      <vt:lpstr>Named and Optional Arguments 2-6</vt:lpstr>
      <vt:lpstr>Named and Optional Arguments 3-6</vt:lpstr>
      <vt:lpstr>Named and Optional Arguments 4-6</vt:lpstr>
      <vt:lpstr>Named and Optional Arguments 5-6</vt:lpstr>
      <vt:lpstr>Named and Optional Arguments 6-6</vt:lpstr>
      <vt:lpstr>Static Classes 1-3</vt:lpstr>
      <vt:lpstr>Static Classes 2-3</vt:lpstr>
      <vt:lpstr>Static Classes 3-3</vt:lpstr>
      <vt:lpstr>Static Methods 1-3</vt:lpstr>
      <vt:lpstr>Static Methods 2-3</vt:lpstr>
      <vt:lpstr>Static Methods 3-3 </vt:lpstr>
      <vt:lpstr>Static Variables</vt:lpstr>
      <vt:lpstr>Access Modifiers 1-4</vt:lpstr>
      <vt:lpstr>Access Modifiers 2-4</vt:lpstr>
      <vt:lpstr>Access Modifiers 3-4</vt:lpstr>
      <vt:lpstr>Access Modifiers 4-4</vt:lpstr>
      <vt:lpstr>ref and out Keywords 1-7</vt:lpstr>
      <vt:lpstr>ref and out Keywords 2-7</vt:lpstr>
      <vt:lpstr>ref and out Keywords 3-7</vt:lpstr>
      <vt:lpstr>ref and out Keywords 4-7</vt:lpstr>
      <vt:lpstr>ref and out Keywords 5-7</vt:lpstr>
      <vt:lpstr>ref and out Keywords 6-7</vt:lpstr>
      <vt:lpstr>ref and out Keywords 7-7</vt:lpstr>
      <vt:lpstr>Method Overloading in C# 1-3</vt:lpstr>
      <vt:lpstr>Method Overloading in C# 2-3</vt:lpstr>
      <vt:lpstr>Method Overloading in C# 3-3</vt:lpstr>
      <vt:lpstr>Guidelines and Restrictions</vt:lpstr>
      <vt:lpstr>The this keyword 1-3</vt:lpstr>
      <vt:lpstr>The this keyword 2-3</vt:lpstr>
      <vt:lpstr>The this keyword 3-3</vt:lpstr>
      <vt:lpstr>Constructors and Destructors</vt:lpstr>
      <vt:lpstr>Constructors 1-4</vt:lpstr>
      <vt:lpstr>Constructors 2-4</vt:lpstr>
      <vt:lpstr>Constructors 3-4</vt:lpstr>
      <vt:lpstr>Constructors 4-4</vt:lpstr>
      <vt:lpstr>Default and Static Constructors</vt:lpstr>
      <vt:lpstr>Static Constructors 1-2</vt:lpstr>
      <vt:lpstr>Static Constructors 2-2</vt:lpstr>
      <vt:lpstr>Constructor Overloading 1-3</vt:lpstr>
      <vt:lpstr>Constructor Overloading 2-3</vt:lpstr>
      <vt:lpstr>Constructor Overloading 3-3</vt:lpstr>
      <vt:lpstr>Destructors 1-3</vt:lpstr>
      <vt:lpstr>Destructors 2-3</vt:lpstr>
      <vt:lpstr>Destructors 3-3</vt:lpstr>
      <vt:lpstr>Summary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Lại Đức Chung</dc:creator>
  <cp:lastModifiedBy>Lại Đức Chung</cp:lastModifiedBy>
  <cp:revision>251</cp:revision>
  <dcterms:modified xsi:type="dcterms:W3CDTF">2017-12-13T02:09:31Z</dcterms:modified>
</cp:coreProperties>
</file>